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1">
                <a:solidFill>
                  <a:srgbClr val="F5FFF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1" i="1">
                <a:solidFill>
                  <a:srgbClr val="F5FFF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5195" y="876"/>
            <a:ext cx="9022757" cy="985174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9490" y="1074206"/>
            <a:ext cx="14029018" cy="17404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87091" y="2642317"/>
            <a:ext cx="10854690" cy="608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1">
                <a:solidFill>
                  <a:srgbClr val="F5FFF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5255"/>
            <a:chOff x="0" y="0"/>
            <a:chExt cx="1829816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382079" cy="4622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5905" y="6459426"/>
              <a:ext cx="2501922" cy="3835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6347" y="7411091"/>
              <a:ext cx="9810750" cy="0"/>
            </a:xfrm>
            <a:custGeom>
              <a:avLst/>
              <a:gdLst/>
              <a:ahLst/>
              <a:cxnLst/>
              <a:rect l="l" t="t" r="r" b="b"/>
              <a:pathLst>
                <a:path w="9810750">
                  <a:moveTo>
                    <a:pt x="9810749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32404" y="793825"/>
              <a:ext cx="592455" cy="610235"/>
            </a:xfrm>
            <a:custGeom>
              <a:avLst/>
              <a:gdLst/>
              <a:ahLst/>
              <a:cxnLst/>
              <a:rect l="l" t="t" r="r" b="b"/>
              <a:pathLst>
                <a:path w="592455" h="610235">
                  <a:moveTo>
                    <a:pt x="64592" y="344792"/>
                  </a:moveTo>
                  <a:lnTo>
                    <a:pt x="60807" y="332892"/>
                  </a:lnTo>
                  <a:lnTo>
                    <a:pt x="52476" y="323037"/>
                  </a:lnTo>
                  <a:lnTo>
                    <a:pt x="40894" y="317220"/>
                  </a:lnTo>
                  <a:lnTo>
                    <a:pt x="28448" y="316293"/>
                  </a:lnTo>
                  <a:lnTo>
                    <a:pt x="16573" y="320065"/>
                  </a:lnTo>
                  <a:lnTo>
                    <a:pt x="6743" y="328396"/>
                  </a:lnTo>
                  <a:lnTo>
                    <a:pt x="927" y="339902"/>
                  </a:lnTo>
                  <a:lnTo>
                    <a:pt x="0" y="352361"/>
                  </a:lnTo>
                  <a:lnTo>
                    <a:pt x="3784" y="364274"/>
                  </a:lnTo>
                  <a:lnTo>
                    <a:pt x="12115" y="374129"/>
                  </a:lnTo>
                  <a:lnTo>
                    <a:pt x="23596" y="379958"/>
                  </a:lnTo>
                  <a:lnTo>
                    <a:pt x="36017" y="380885"/>
                  </a:lnTo>
                  <a:lnTo>
                    <a:pt x="47917" y="377101"/>
                  </a:lnTo>
                  <a:lnTo>
                    <a:pt x="57835" y="368769"/>
                  </a:lnTo>
                  <a:lnTo>
                    <a:pt x="63665" y="357251"/>
                  </a:lnTo>
                  <a:lnTo>
                    <a:pt x="64592" y="344792"/>
                  </a:lnTo>
                  <a:close/>
                </a:path>
                <a:path w="592455" h="610235">
                  <a:moveTo>
                    <a:pt x="350062" y="428434"/>
                  </a:moveTo>
                  <a:lnTo>
                    <a:pt x="220129" y="325615"/>
                  </a:lnTo>
                  <a:lnTo>
                    <a:pt x="189750" y="290652"/>
                  </a:lnTo>
                  <a:lnTo>
                    <a:pt x="175869" y="246532"/>
                  </a:lnTo>
                  <a:lnTo>
                    <a:pt x="175260" y="222834"/>
                  </a:lnTo>
                  <a:lnTo>
                    <a:pt x="179171" y="200444"/>
                  </a:lnTo>
                  <a:lnTo>
                    <a:pt x="187617" y="179298"/>
                  </a:lnTo>
                  <a:lnTo>
                    <a:pt x="200634" y="159346"/>
                  </a:lnTo>
                  <a:lnTo>
                    <a:pt x="303288" y="29425"/>
                  </a:lnTo>
                  <a:lnTo>
                    <a:pt x="266230" y="0"/>
                  </a:lnTo>
                  <a:lnTo>
                    <a:pt x="163423" y="130098"/>
                  </a:lnTo>
                  <a:lnTo>
                    <a:pt x="145300" y="157911"/>
                  </a:lnTo>
                  <a:lnTo>
                    <a:pt x="133489" y="187515"/>
                  </a:lnTo>
                  <a:lnTo>
                    <a:pt x="128028" y="218884"/>
                  </a:lnTo>
                  <a:lnTo>
                    <a:pt x="128943" y="252031"/>
                  </a:lnTo>
                  <a:lnTo>
                    <a:pt x="148310" y="313893"/>
                  </a:lnTo>
                  <a:lnTo>
                    <a:pt x="190703" y="362839"/>
                  </a:lnTo>
                  <a:lnTo>
                    <a:pt x="320814" y="465645"/>
                  </a:lnTo>
                  <a:lnTo>
                    <a:pt x="350062" y="428434"/>
                  </a:lnTo>
                  <a:close/>
                </a:path>
                <a:path w="592455" h="610235">
                  <a:moveTo>
                    <a:pt x="453174" y="394614"/>
                  </a:moveTo>
                  <a:lnTo>
                    <a:pt x="445477" y="328917"/>
                  </a:lnTo>
                  <a:lnTo>
                    <a:pt x="414616" y="273532"/>
                  </a:lnTo>
                  <a:lnTo>
                    <a:pt x="260464" y="147853"/>
                  </a:lnTo>
                  <a:lnTo>
                    <a:pt x="231051" y="185077"/>
                  </a:lnTo>
                  <a:lnTo>
                    <a:pt x="361162" y="287883"/>
                  </a:lnTo>
                  <a:lnTo>
                    <a:pt x="378358" y="304215"/>
                  </a:lnTo>
                  <a:lnTo>
                    <a:pt x="391477" y="322846"/>
                  </a:lnTo>
                  <a:lnTo>
                    <a:pt x="400494" y="343763"/>
                  </a:lnTo>
                  <a:lnTo>
                    <a:pt x="405409" y="366966"/>
                  </a:lnTo>
                  <a:lnTo>
                    <a:pt x="405993" y="390664"/>
                  </a:lnTo>
                  <a:lnTo>
                    <a:pt x="402043" y="413054"/>
                  </a:lnTo>
                  <a:lnTo>
                    <a:pt x="393585" y="434200"/>
                  </a:lnTo>
                  <a:lnTo>
                    <a:pt x="380644" y="454152"/>
                  </a:lnTo>
                  <a:lnTo>
                    <a:pt x="277825" y="584085"/>
                  </a:lnTo>
                  <a:lnTo>
                    <a:pt x="310146" y="609612"/>
                  </a:lnTo>
                  <a:lnTo>
                    <a:pt x="318122" y="609612"/>
                  </a:lnTo>
                  <a:lnTo>
                    <a:pt x="417855" y="483400"/>
                  </a:lnTo>
                  <a:lnTo>
                    <a:pt x="435952" y="455587"/>
                  </a:lnTo>
                  <a:lnTo>
                    <a:pt x="447725" y="425996"/>
                  </a:lnTo>
                  <a:lnTo>
                    <a:pt x="453174" y="394614"/>
                  </a:lnTo>
                  <a:close/>
                </a:path>
                <a:path w="592455" h="610235">
                  <a:moveTo>
                    <a:pt x="592391" y="262496"/>
                  </a:moveTo>
                  <a:lnTo>
                    <a:pt x="555345" y="233070"/>
                  </a:lnTo>
                  <a:lnTo>
                    <a:pt x="475348" y="334302"/>
                  </a:lnTo>
                  <a:lnTo>
                    <a:pt x="477113" y="342023"/>
                  </a:lnTo>
                  <a:lnTo>
                    <a:pt x="478561" y="349948"/>
                  </a:lnTo>
                  <a:lnTo>
                    <a:pt x="479539" y="358279"/>
                  </a:lnTo>
                  <a:lnTo>
                    <a:pt x="480580" y="370205"/>
                  </a:lnTo>
                  <a:lnTo>
                    <a:pt x="480910" y="382016"/>
                  </a:lnTo>
                  <a:lnTo>
                    <a:pt x="480555" y="393661"/>
                  </a:lnTo>
                  <a:lnTo>
                    <a:pt x="479513" y="405155"/>
                  </a:lnTo>
                  <a:lnTo>
                    <a:pt x="592391" y="262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477" y="138312"/>
              <a:ext cx="3181349" cy="31813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27965" y="4683727"/>
            <a:ext cx="8432165" cy="2530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400" b="1" spc="220" dirty="0">
                <a:solidFill>
                  <a:srgbClr val="231F20"/>
                </a:solidFill>
                <a:latin typeface="Trebuchet MS"/>
                <a:cs typeface="Trebuchet MS"/>
              </a:rPr>
              <a:t>WEBSIT</a:t>
            </a:r>
            <a:r>
              <a:rPr sz="16400" b="1" spc="-139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endParaRPr sz="16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14729" y="3579371"/>
            <a:ext cx="4231005" cy="1102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79675" algn="l"/>
              </a:tabLst>
            </a:pPr>
            <a:r>
              <a:rPr sz="7050" spc="150" dirty="0"/>
              <a:t>EAS</a:t>
            </a:r>
            <a:r>
              <a:rPr sz="7050" spc="-540" dirty="0"/>
              <a:t>Y</a:t>
            </a:r>
            <a:r>
              <a:rPr sz="7050" dirty="0"/>
              <a:t>	</a:t>
            </a:r>
            <a:r>
              <a:rPr sz="7050" spc="-254" dirty="0"/>
              <a:t>WA</a:t>
            </a:r>
            <a:r>
              <a:rPr sz="7050" spc="-944" dirty="0"/>
              <a:t>Y</a:t>
            </a:r>
            <a:endParaRPr sz="7050"/>
          </a:p>
        </p:txBody>
      </p:sp>
      <p:sp>
        <p:nvSpPr>
          <p:cNvPr id="10" name="object 10"/>
          <p:cNvSpPr txBox="1"/>
          <p:nvPr/>
        </p:nvSpPr>
        <p:spPr>
          <a:xfrm>
            <a:off x="7559386" y="7501077"/>
            <a:ext cx="316928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b="1" spc="190" dirty="0">
                <a:solidFill>
                  <a:srgbClr val="231F20"/>
                </a:solidFill>
                <a:latin typeface="Tahoma"/>
                <a:cs typeface="Tahoma"/>
              </a:rPr>
              <a:t>MAJOR</a:t>
            </a:r>
            <a:r>
              <a:rPr sz="2650" b="1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65" dirty="0">
                <a:solidFill>
                  <a:srgbClr val="231F20"/>
                </a:solidFill>
                <a:latin typeface="Tahoma"/>
                <a:cs typeface="Tahoma"/>
              </a:rPr>
              <a:t>PROJECT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2662" y="3409921"/>
            <a:ext cx="654304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97680" algn="l"/>
              </a:tabLst>
            </a:pPr>
            <a:r>
              <a:rPr spc="170" dirty="0"/>
              <a:t>THAN</a:t>
            </a:r>
            <a:r>
              <a:rPr spc="-750" dirty="0"/>
              <a:t>K</a:t>
            </a:r>
            <a:r>
              <a:rPr dirty="0"/>
              <a:t>	</a:t>
            </a:r>
            <a:r>
              <a:rPr spc="-160" dirty="0"/>
              <a:t>YO</a:t>
            </a:r>
            <a:r>
              <a:rPr spc="-1080"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7476070"/>
            <a:ext cx="7623809" cy="2810510"/>
          </a:xfrm>
          <a:custGeom>
            <a:avLst/>
            <a:gdLst/>
            <a:ahLst/>
            <a:cxnLst/>
            <a:rect l="l" t="t" r="r" b="b"/>
            <a:pathLst>
              <a:path w="7623809" h="2810509">
                <a:moveTo>
                  <a:pt x="7623518" y="1781810"/>
                </a:moveTo>
                <a:lnTo>
                  <a:pt x="1092542" y="1781810"/>
                </a:lnTo>
                <a:lnTo>
                  <a:pt x="1092542" y="0"/>
                </a:lnTo>
                <a:lnTo>
                  <a:pt x="0" y="0"/>
                </a:lnTo>
                <a:lnTo>
                  <a:pt x="0" y="1781810"/>
                </a:lnTo>
                <a:lnTo>
                  <a:pt x="0" y="2810510"/>
                </a:lnTo>
                <a:lnTo>
                  <a:pt x="7623518" y="2810510"/>
                </a:lnTo>
                <a:lnTo>
                  <a:pt x="7623518" y="178181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" y="5581393"/>
            <a:ext cx="4023582" cy="47133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415" rIns="0" bIns="0" rtlCol="0">
            <a:spAutoFit/>
          </a:bodyPr>
          <a:lstStyle/>
          <a:p>
            <a:pPr marL="3900170">
              <a:lnSpc>
                <a:spcPct val="100000"/>
              </a:lnSpc>
              <a:spcBef>
                <a:spcPts val="130"/>
              </a:spcBef>
            </a:pPr>
            <a:r>
              <a:rPr sz="9950" spc="-240" dirty="0"/>
              <a:t>CONTEN</a:t>
            </a:r>
            <a:r>
              <a:rPr sz="9950" spc="-1215" dirty="0"/>
              <a:t>T</a:t>
            </a:r>
            <a:endParaRPr sz="99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9030" y="-10271"/>
            <a:ext cx="2555840" cy="1992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19320" y="2901696"/>
            <a:ext cx="1400810" cy="649414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54965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sz="4250" b="1" spc="-525" dirty="0">
                <a:solidFill>
                  <a:srgbClr val="363636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sz="4250" b="1" spc="-25" dirty="0">
                <a:solidFill>
                  <a:srgbClr val="363636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sz="4250" b="1" spc="-25" dirty="0">
                <a:solidFill>
                  <a:srgbClr val="363636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sz="4250" b="1" spc="-25" dirty="0">
                <a:solidFill>
                  <a:srgbClr val="363636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sz="4250" b="1" spc="-25" dirty="0">
                <a:solidFill>
                  <a:srgbClr val="363636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  <a:p>
            <a:pPr marL="405130">
              <a:lnSpc>
                <a:spcPct val="100000"/>
              </a:lnSpc>
              <a:spcBef>
                <a:spcPts val="1445"/>
              </a:spcBef>
            </a:pPr>
            <a:r>
              <a:rPr sz="4250" b="1" spc="-25" dirty="0">
                <a:solidFill>
                  <a:srgbClr val="363636"/>
                </a:solidFill>
                <a:latin typeface="Trebuchet MS"/>
                <a:cs typeface="Trebuchet MS"/>
              </a:rPr>
              <a:t>06</a:t>
            </a:r>
            <a:endParaRPr sz="4250">
              <a:latin typeface="Trebuchet MS"/>
              <a:cs typeface="Trebuchet MS"/>
            </a:endParaRPr>
          </a:p>
          <a:p>
            <a:pPr marL="431800">
              <a:lnSpc>
                <a:spcPct val="100000"/>
              </a:lnSpc>
              <a:spcBef>
                <a:spcPts val="1595"/>
              </a:spcBef>
            </a:pPr>
            <a:r>
              <a:rPr sz="4250" b="1" spc="-415" dirty="0">
                <a:solidFill>
                  <a:srgbClr val="363636"/>
                </a:solidFill>
                <a:latin typeface="Trebuchet MS"/>
                <a:cs typeface="Trebuchet MS"/>
              </a:rPr>
              <a:t>07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4730" y="3323495"/>
            <a:ext cx="177228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32230" algn="l"/>
              </a:tabLst>
            </a:pPr>
            <a:r>
              <a:rPr sz="2500" spc="295" dirty="0">
                <a:solidFill>
                  <a:srgbClr val="231F20"/>
                </a:solidFill>
                <a:latin typeface="Trebuchet MS"/>
                <a:cs typeface="Trebuchet MS"/>
              </a:rPr>
              <a:t>ABOUT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229" dirty="0">
                <a:solidFill>
                  <a:srgbClr val="231F20"/>
                </a:solidFill>
                <a:latin typeface="Trebuchet MS"/>
                <a:cs typeface="Trebuchet MS"/>
              </a:rPr>
              <a:t>US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4730" y="4117713"/>
            <a:ext cx="182626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74394" algn="l"/>
              </a:tabLst>
            </a:pPr>
            <a:r>
              <a:rPr sz="2500" spc="250" dirty="0">
                <a:solidFill>
                  <a:srgbClr val="231F20"/>
                </a:solidFill>
                <a:latin typeface="Trebuchet MS"/>
                <a:cs typeface="Trebuchet MS"/>
              </a:rPr>
              <a:t>OUR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305" dirty="0">
                <a:solidFill>
                  <a:srgbClr val="231F20"/>
                </a:solidFill>
                <a:latin typeface="Trebuchet MS"/>
                <a:cs typeface="Trebuchet MS"/>
              </a:rPr>
              <a:t>TEAM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730" y="5037803"/>
            <a:ext cx="180149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295" dirty="0">
                <a:solidFill>
                  <a:srgbClr val="231F20"/>
                </a:solidFill>
                <a:latin typeface="Trebuchet MS"/>
                <a:cs typeface="Trebuchet MS"/>
              </a:rPr>
              <a:t>STRATEGY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730" y="5832021"/>
            <a:ext cx="254889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74394" algn="l"/>
              </a:tabLst>
            </a:pPr>
            <a:r>
              <a:rPr sz="2500" spc="250" dirty="0">
                <a:solidFill>
                  <a:srgbClr val="231F20"/>
                </a:solidFill>
                <a:latin typeface="Trebuchet MS"/>
                <a:cs typeface="Trebuchet MS"/>
              </a:rPr>
              <a:t>OUR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340" dirty="0">
                <a:solidFill>
                  <a:srgbClr val="231F20"/>
                </a:solidFill>
                <a:latin typeface="Trebuchet MS"/>
                <a:cs typeface="Trebuchet MS"/>
              </a:rPr>
              <a:t>SERVICES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4730" y="6632865"/>
            <a:ext cx="396367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504950" algn="l"/>
              </a:tabLst>
            </a:pPr>
            <a:r>
              <a:rPr sz="2500" spc="345" dirty="0">
                <a:solidFill>
                  <a:srgbClr val="231F20"/>
                </a:solidFill>
                <a:latin typeface="Trebuchet MS"/>
                <a:cs typeface="Trebuchet MS"/>
              </a:rPr>
              <a:t>SYSTEM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295" dirty="0">
                <a:solidFill>
                  <a:srgbClr val="231F20"/>
                </a:solidFill>
                <a:latin typeface="Trebuchet MS"/>
                <a:cs typeface="Trebuchet MS"/>
              </a:rPr>
              <a:t>REQUIREMENT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4730" y="7425242"/>
            <a:ext cx="376047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853690" algn="l"/>
              </a:tabLst>
            </a:pPr>
            <a:r>
              <a:rPr sz="2500" spc="365" dirty="0">
                <a:solidFill>
                  <a:srgbClr val="231F20"/>
                </a:solidFill>
                <a:latin typeface="Trebuchet MS"/>
                <a:cs typeface="Trebuchet MS"/>
              </a:rPr>
              <a:t>TECHONOLOGY</a:t>
            </a:r>
            <a:r>
              <a:rPr sz="25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500" spc="300" dirty="0">
                <a:solidFill>
                  <a:srgbClr val="231F20"/>
                </a:solidFill>
                <a:latin typeface="Trebuchet MS"/>
                <a:cs typeface="Trebuchet MS"/>
              </a:rPr>
              <a:t>USED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4730" y="8269623"/>
            <a:ext cx="235204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75" dirty="0">
                <a:solidFill>
                  <a:srgbClr val="231F20"/>
                </a:solidFill>
                <a:latin typeface="Trebuchet MS"/>
                <a:cs typeface="Trebuchet MS"/>
              </a:rPr>
              <a:t>CONCLUSION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62992" y="337473"/>
            <a:ext cx="4297045" cy="9566910"/>
          </a:xfrm>
          <a:custGeom>
            <a:avLst/>
            <a:gdLst/>
            <a:ahLst/>
            <a:cxnLst/>
            <a:rect l="l" t="t" r="r" b="b"/>
            <a:pathLst>
              <a:path w="4297044" h="9566910">
                <a:moveTo>
                  <a:pt x="4296548" y="9566533"/>
                </a:moveTo>
                <a:lnTo>
                  <a:pt x="0" y="9566533"/>
                </a:lnTo>
                <a:lnTo>
                  <a:pt x="0" y="0"/>
                </a:lnTo>
                <a:lnTo>
                  <a:pt x="4296548" y="0"/>
                </a:lnTo>
                <a:lnTo>
                  <a:pt x="4296548" y="956653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41463" y="1049603"/>
            <a:ext cx="14789785" cy="8210550"/>
            <a:chOff x="2141463" y="1049603"/>
            <a:chExt cx="14789785" cy="8210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1" y="4828880"/>
              <a:ext cx="9753598" cy="102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8784" y="1049603"/>
              <a:ext cx="6172199" cy="8210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42191" y="3396305"/>
              <a:ext cx="9608185" cy="1949450"/>
            </a:xfrm>
            <a:custGeom>
              <a:avLst/>
              <a:gdLst/>
              <a:ahLst/>
              <a:cxnLst/>
              <a:rect l="l" t="t" r="r" b="b"/>
              <a:pathLst>
                <a:path w="9608185" h="1949450">
                  <a:moveTo>
                    <a:pt x="9607952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07952" y="0"/>
                  </a:lnTo>
                  <a:lnTo>
                    <a:pt x="9607952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4129" y="3781899"/>
              <a:ext cx="1149286" cy="11709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1" y="7210022"/>
              <a:ext cx="9753598" cy="10286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42191" y="5777446"/>
              <a:ext cx="9608185" cy="1949450"/>
            </a:xfrm>
            <a:custGeom>
              <a:avLst/>
              <a:gdLst/>
              <a:ahLst/>
              <a:cxnLst/>
              <a:rect l="l" t="t" r="r" b="b"/>
              <a:pathLst>
                <a:path w="9608185" h="1949450">
                  <a:moveTo>
                    <a:pt x="9607952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07952" y="0"/>
                  </a:lnTo>
                  <a:lnTo>
                    <a:pt x="9607952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463" y="6031278"/>
              <a:ext cx="1157146" cy="117982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-152400" y="263525"/>
            <a:ext cx="18288000" cy="10023475"/>
            <a:chOff x="0" y="256004"/>
            <a:chExt cx="18288000" cy="1002347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459753"/>
              <a:ext cx="4829624" cy="2819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2867" y="256004"/>
              <a:ext cx="7895131" cy="980122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129490" y="1103856"/>
            <a:ext cx="6112510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78350" algn="l"/>
              </a:tabLst>
            </a:pPr>
            <a:r>
              <a:rPr sz="9950" spc="185" dirty="0"/>
              <a:t>ABOU</a:t>
            </a:r>
            <a:r>
              <a:rPr sz="9950" spc="-790" dirty="0"/>
              <a:t>T</a:t>
            </a:r>
            <a:r>
              <a:rPr sz="9950" dirty="0"/>
              <a:t>	</a:t>
            </a:r>
            <a:r>
              <a:rPr sz="9950" spc="509" dirty="0"/>
              <a:t>U</a:t>
            </a:r>
            <a:r>
              <a:rPr sz="9950" spc="-465" dirty="0"/>
              <a:t>S</a:t>
            </a:r>
            <a:endParaRPr sz="9950" dirty="0"/>
          </a:p>
        </p:txBody>
      </p:sp>
      <p:sp>
        <p:nvSpPr>
          <p:cNvPr id="16" name="object 16"/>
          <p:cNvSpPr txBox="1"/>
          <p:nvPr/>
        </p:nvSpPr>
        <p:spPr>
          <a:xfrm>
            <a:off x="3276600" y="3390900"/>
            <a:ext cx="7035800" cy="574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99415" algn="just">
              <a:lnSpc>
                <a:spcPct val="113599"/>
              </a:lnSpc>
              <a:spcBef>
                <a:spcPts val="95"/>
              </a:spcBef>
            </a:pPr>
            <a:r>
              <a:rPr sz="2200" b="1" spc="1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sz="22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1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sz="2200" b="1" spc="3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7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sz="22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developing</a:t>
            </a:r>
            <a:r>
              <a:rPr sz="2200" b="1" spc="3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9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2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33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user-</a:t>
            </a:r>
            <a:r>
              <a:rPr sz="2200" b="1" spc="1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friendly </a:t>
            </a:r>
            <a:r>
              <a:rPr sz="2200" b="1" spc="19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online</a:t>
            </a:r>
            <a:r>
              <a:rPr sz="22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1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portal</a:t>
            </a:r>
            <a:r>
              <a:rPr sz="22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7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connecting</a:t>
            </a:r>
            <a:r>
              <a:rPr sz="22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6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  <a:r>
              <a:rPr sz="22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7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sz="22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endParaRPr sz="2200" dirty="0">
              <a:latin typeface="Times New Roman" pitchFamily="18" charset="0"/>
              <a:cs typeface="Times New Roman" pitchFamily="18" charset="0"/>
            </a:endParaRPr>
          </a:p>
          <a:p>
            <a:pPr marL="12700" marR="5080" algn="just">
              <a:lnSpc>
                <a:spcPct val="113599"/>
              </a:lnSpc>
              <a:spcBef>
                <a:spcPts val="5"/>
              </a:spcBef>
            </a:pPr>
            <a:r>
              <a:rPr sz="2200" b="1" spc="22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workers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9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tasks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-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sz="2200" b="1" spc="-4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ike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2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repairs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0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cleaning.</a:t>
            </a:r>
            <a:r>
              <a:rPr sz="2200" b="1" spc="-23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1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5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streamlines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9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process,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making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easier</a:t>
            </a:r>
            <a:r>
              <a:rPr sz="2200" b="1" spc="-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4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both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6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workers,</a:t>
            </a:r>
            <a:r>
              <a:rPr sz="22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29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ultimately</a:t>
            </a:r>
            <a:endParaRPr sz="2200" dirty="0">
              <a:latin typeface="Times New Roman" pitchFamily="18" charset="0"/>
              <a:cs typeface="Times New Roman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359"/>
              </a:spcBef>
            </a:pPr>
            <a:r>
              <a:rPr sz="2200" b="1" spc="23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improving</a:t>
            </a:r>
            <a:r>
              <a:rPr sz="2200" b="1" spc="3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17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sz="2200" b="1" spc="32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200" b="1" spc="2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experience.</a:t>
            </a:r>
            <a:endParaRPr sz="2200" dirty="0">
              <a:latin typeface="Times New Roman" pitchFamily="18" charset="0"/>
              <a:cs typeface="Times New Roman" pitchFamily="18" charset="0"/>
            </a:endParaRPr>
          </a:p>
          <a:p>
            <a:pPr marL="12700" marR="510540" algn="just">
              <a:lnSpc>
                <a:spcPct val="116100"/>
              </a:lnSpc>
              <a:spcBef>
                <a:spcPts val="705"/>
              </a:spcBef>
            </a:pPr>
            <a:r>
              <a:rPr sz="2100" b="1" spc="1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We'</a:t>
            </a:r>
            <a:r>
              <a:rPr sz="2100" b="1" spc="-16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ve</a:t>
            </a:r>
            <a:r>
              <a:rPr sz="2100" b="1" spc="1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5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developed</a:t>
            </a:r>
            <a:r>
              <a:rPr sz="2100" b="1" spc="35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sz="2100" b="1" spc="35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3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user-</a:t>
            </a:r>
            <a:r>
              <a:rPr sz="2100" b="1" spc="1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friendly</a:t>
            </a:r>
            <a:r>
              <a:rPr sz="2100" b="1" spc="3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portal</a:t>
            </a:r>
            <a:r>
              <a:rPr sz="2100" b="1" spc="35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sz="2100" b="1" spc="19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digitize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1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worker</a:t>
            </a:r>
            <a:r>
              <a:rPr sz="21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6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ecosystem,</a:t>
            </a:r>
            <a:endParaRPr sz="2100" dirty="0">
              <a:latin typeface="Times New Roman" pitchFamily="18" charset="0"/>
              <a:cs typeface="Times New Roman" pitchFamily="18" charset="0"/>
            </a:endParaRPr>
          </a:p>
          <a:p>
            <a:pPr marL="12700" marR="452120" algn="just">
              <a:lnSpc>
                <a:spcPct val="116100"/>
              </a:lnSpc>
            </a:pPr>
            <a:r>
              <a:rPr sz="2100" b="1" spc="23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streamlining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-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sz="2100" b="1" spc="-42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inding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7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reliabl</a:t>
            </a:r>
            <a:r>
              <a:rPr sz="2100" b="1" spc="-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workers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tasks </a:t>
            </a:r>
            <a:r>
              <a:rPr sz="2100" b="1" spc="-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sz="2100" b="1" spc="-42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4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ike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repairs,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cleaning,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an</a:t>
            </a:r>
            <a:r>
              <a:rPr sz="2100" b="1" spc="2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plumbing.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29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providing</a:t>
            </a:r>
            <a:r>
              <a:rPr sz="2100" b="1" spc="2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6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comprehensive</a:t>
            </a:r>
            <a:endParaRPr sz="2100" dirty="0">
              <a:latin typeface="Times New Roman" pitchFamily="18" charset="0"/>
              <a:cs typeface="Times New Roman" pitchFamily="18" charset="0"/>
            </a:endParaRPr>
          </a:p>
          <a:p>
            <a:pPr marL="12700" marR="742950">
              <a:lnSpc>
                <a:spcPct val="116100"/>
              </a:lnSpc>
            </a:pPr>
            <a:r>
              <a:rPr sz="2100" b="1" spc="1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worker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profiles,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aim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7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5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save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0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1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2100" b="1" spc="22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frustration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4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3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both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  <a:r>
              <a:rPr sz="21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3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7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workers,</a:t>
            </a:r>
            <a:endParaRPr sz="2100" dirty="0">
              <a:latin typeface="Times New Roman" pitchFamily="18" charset="0"/>
              <a:cs typeface="Times New Roman" pitchFamily="18" charset="0"/>
            </a:endParaRPr>
          </a:p>
          <a:p>
            <a:pPr marL="12700" marR="1316990">
              <a:lnSpc>
                <a:spcPct val="116100"/>
              </a:lnSpc>
            </a:pPr>
            <a:r>
              <a:rPr sz="2100" b="1" spc="25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enhancing</a:t>
            </a:r>
            <a:r>
              <a:rPr sz="2100" b="1" spc="30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0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sz="21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8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overall</a:t>
            </a:r>
            <a:r>
              <a:rPr sz="21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229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experience</a:t>
            </a:r>
            <a:r>
              <a:rPr sz="2100" b="1" spc="30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14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2100" b="1" spc="229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everyone</a:t>
            </a:r>
            <a:r>
              <a:rPr sz="2100" b="1" spc="29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100" b="1" spc="175" dirty="0">
                <a:solidFill>
                  <a:srgbClr val="231F20"/>
                </a:solidFill>
                <a:latin typeface="Times New Roman" pitchFamily="18" charset="0"/>
                <a:cs typeface="Times New Roman" pitchFamily="18" charset="0"/>
              </a:rPr>
              <a:t>involved.</a:t>
            </a:r>
            <a:endParaRPr sz="2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" y="-12234"/>
            <a:ext cx="6298889" cy="40757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0046" y="3156100"/>
            <a:ext cx="7697932" cy="71434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16119" y="3684925"/>
            <a:ext cx="3145790" cy="4571365"/>
            <a:chOff x="3416119" y="3684925"/>
            <a:chExt cx="3145790" cy="4571365"/>
          </a:xfrm>
        </p:grpSpPr>
        <p:sp>
          <p:nvSpPr>
            <p:cNvPr id="5" name="object 5"/>
            <p:cNvSpPr/>
            <p:nvPr/>
          </p:nvSpPr>
          <p:spPr>
            <a:xfrm>
              <a:off x="3416119" y="4821179"/>
              <a:ext cx="3145790" cy="3435350"/>
            </a:xfrm>
            <a:custGeom>
              <a:avLst/>
              <a:gdLst/>
              <a:ahLst/>
              <a:cxnLst/>
              <a:rect l="l" t="t" r="r" b="b"/>
              <a:pathLst>
                <a:path w="3145790" h="3435350">
                  <a:moveTo>
                    <a:pt x="0" y="0"/>
                  </a:moveTo>
                  <a:lnTo>
                    <a:pt x="3145216" y="0"/>
                  </a:lnTo>
                  <a:lnTo>
                    <a:pt x="3145216" y="3434885"/>
                  </a:lnTo>
                  <a:lnTo>
                    <a:pt x="0" y="3434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899" y="3711656"/>
              <a:ext cx="2595522" cy="2590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33809" y="3684925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4" h="2641600">
                  <a:moveTo>
                    <a:pt x="1417951" y="12700"/>
                  </a:moveTo>
                  <a:lnTo>
                    <a:pt x="1225306" y="12700"/>
                  </a:lnTo>
                  <a:lnTo>
                    <a:pt x="1273251" y="0"/>
                  </a:lnTo>
                  <a:lnTo>
                    <a:pt x="1370006" y="0"/>
                  </a:lnTo>
                  <a:lnTo>
                    <a:pt x="1417951" y="12700"/>
                  </a:lnTo>
                  <a:close/>
                </a:path>
                <a:path w="2643504" h="2641600">
                  <a:moveTo>
                    <a:pt x="1558888" y="2628900"/>
                  </a:moveTo>
                  <a:lnTo>
                    <a:pt x="1084369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9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199" y="584200"/>
                  </a:lnTo>
                  <a:lnTo>
                    <a:pt x="255332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3" y="406400"/>
                  </a:lnTo>
                  <a:lnTo>
                    <a:pt x="403621" y="381000"/>
                  </a:lnTo>
                  <a:lnTo>
                    <a:pt x="436592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3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5" y="165100"/>
                  </a:lnTo>
                  <a:lnTo>
                    <a:pt x="735081" y="139700"/>
                  </a:lnTo>
                  <a:lnTo>
                    <a:pt x="776280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2" y="50800"/>
                  </a:lnTo>
                  <a:lnTo>
                    <a:pt x="1226729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4" y="88900"/>
                  </a:lnTo>
                  <a:lnTo>
                    <a:pt x="998212" y="88900"/>
                  </a:lnTo>
                  <a:lnTo>
                    <a:pt x="954252" y="101600"/>
                  </a:lnTo>
                  <a:lnTo>
                    <a:pt x="910947" y="127000"/>
                  </a:lnTo>
                  <a:lnTo>
                    <a:pt x="785264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80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6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4" y="1181100"/>
                  </a:lnTo>
                  <a:lnTo>
                    <a:pt x="51686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6" y="1422400"/>
                  </a:lnTo>
                  <a:lnTo>
                    <a:pt x="56014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6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6" y="2133600"/>
                  </a:lnTo>
                  <a:lnTo>
                    <a:pt x="360921" y="2159000"/>
                  </a:lnTo>
                  <a:lnTo>
                    <a:pt x="390697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80" y="2311400"/>
                  </a:lnTo>
                  <a:lnTo>
                    <a:pt x="555741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5" y="2476500"/>
                  </a:lnTo>
                  <a:lnTo>
                    <a:pt x="826422" y="2501900"/>
                  </a:lnTo>
                  <a:lnTo>
                    <a:pt x="954253" y="2540000"/>
                  </a:lnTo>
                  <a:lnTo>
                    <a:pt x="1133702" y="2590800"/>
                  </a:lnTo>
                  <a:lnTo>
                    <a:pt x="1226729" y="2590800"/>
                  </a:lnTo>
                  <a:lnTo>
                    <a:pt x="1273960" y="2603500"/>
                  </a:lnTo>
                  <a:lnTo>
                    <a:pt x="1650132" y="2603500"/>
                  </a:lnTo>
                  <a:lnTo>
                    <a:pt x="1558888" y="2628900"/>
                  </a:lnTo>
                  <a:close/>
                </a:path>
                <a:path w="2643504" h="2641600">
                  <a:moveTo>
                    <a:pt x="1650132" y="2603500"/>
                  </a:moveTo>
                  <a:lnTo>
                    <a:pt x="1369295" y="2603500"/>
                  </a:lnTo>
                  <a:lnTo>
                    <a:pt x="1416526" y="2590800"/>
                  </a:lnTo>
                  <a:lnTo>
                    <a:pt x="1509553" y="2590800"/>
                  </a:lnTo>
                  <a:lnTo>
                    <a:pt x="1689002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3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8" y="2311400"/>
                  </a:lnTo>
                  <a:lnTo>
                    <a:pt x="2156645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39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3" y="2057400"/>
                  </a:lnTo>
                  <a:lnTo>
                    <a:pt x="2389632" y="2019300"/>
                  </a:lnTo>
                  <a:lnTo>
                    <a:pt x="2413347" y="1981200"/>
                  </a:lnTo>
                  <a:lnTo>
                    <a:pt x="2435757" y="1943100"/>
                  </a:lnTo>
                  <a:lnTo>
                    <a:pt x="2456831" y="1905000"/>
                  </a:lnTo>
                  <a:lnTo>
                    <a:pt x="2476538" y="1866900"/>
                  </a:lnTo>
                  <a:lnTo>
                    <a:pt x="2494846" y="1816100"/>
                  </a:lnTo>
                  <a:lnTo>
                    <a:pt x="2511725" y="1778000"/>
                  </a:lnTo>
                  <a:lnTo>
                    <a:pt x="2527144" y="1739900"/>
                  </a:lnTo>
                  <a:lnTo>
                    <a:pt x="2541071" y="1689100"/>
                  </a:lnTo>
                  <a:lnTo>
                    <a:pt x="2553476" y="1651000"/>
                  </a:lnTo>
                  <a:lnTo>
                    <a:pt x="2564328" y="1600200"/>
                  </a:lnTo>
                  <a:lnTo>
                    <a:pt x="2573595" y="1562100"/>
                  </a:lnTo>
                  <a:lnTo>
                    <a:pt x="2581247" y="1511300"/>
                  </a:lnTo>
                  <a:lnTo>
                    <a:pt x="2587252" y="1473200"/>
                  </a:lnTo>
                  <a:lnTo>
                    <a:pt x="2591581" y="1422400"/>
                  </a:lnTo>
                  <a:lnTo>
                    <a:pt x="2594200" y="1371600"/>
                  </a:lnTo>
                  <a:lnTo>
                    <a:pt x="2595080" y="1320800"/>
                  </a:lnTo>
                  <a:lnTo>
                    <a:pt x="2594200" y="1282700"/>
                  </a:lnTo>
                  <a:lnTo>
                    <a:pt x="2591581" y="1231900"/>
                  </a:lnTo>
                  <a:lnTo>
                    <a:pt x="2587252" y="1181100"/>
                  </a:lnTo>
                  <a:lnTo>
                    <a:pt x="2581247" y="1143000"/>
                  </a:lnTo>
                  <a:lnTo>
                    <a:pt x="2573595" y="1092200"/>
                  </a:lnTo>
                  <a:lnTo>
                    <a:pt x="2564328" y="1041400"/>
                  </a:lnTo>
                  <a:lnTo>
                    <a:pt x="2553476" y="1003300"/>
                  </a:lnTo>
                  <a:lnTo>
                    <a:pt x="2541071" y="965200"/>
                  </a:lnTo>
                  <a:lnTo>
                    <a:pt x="2527144" y="914400"/>
                  </a:lnTo>
                  <a:lnTo>
                    <a:pt x="2511725" y="876300"/>
                  </a:lnTo>
                  <a:lnTo>
                    <a:pt x="2494846" y="825500"/>
                  </a:lnTo>
                  <a:lnTo>
                    <a:pt x="2476538" y="787400"/>
                  </a:lnTo>
                  <a:lnTo>
                    <a:pt x="2456831" y="749300"/>
                  </a:lnTo>
                  <a:lnTo>
                    <a:pt x="2435757" y="711200"/>
                  </a:lnTo>
                  <a:lnTo>
                    <a:pt x="2413347" y="673100"/>
                  </a:lnTo>
                  <a:lnTo>
                    <a:pt x="2389632" y="635000"/>
                  </a:lnTo>
                  <a:lnTo>
                    <a:pt x="2364643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39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5" y="368300"/>
                  </a:lnTo>
                  <a:lnTo>
                    <a:pt x="2122578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3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2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9" y="63500"/>
                  </a:lnTo>
                  <a:lnTo>
                    <a:pt x="1416526" y="50800"/>
                  </a:lnTo>
                  <a:lnTo>
                    <a:pt x="1650132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4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2" y="317500"/>
                  </a:lnTo>
                  <a:lnTo>
                    <a:pt x="2206668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9" y="444500"/>
                  </a:lnTo>
                  <a:lnTo>
                    <a:pt x="2332046" y="469900"/>
                  </a:lnTo>
                  <a:lnTo>
                    <a:pt x="2360579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7" y="622300"/>
                  </a:lnTo>
                  <a:lnTo>
                    <a:pt x="2462559" y="660400"/>
                  </a:lnTo>
                  <a:lnTo>
                    <a:pt x="2484866" y="698500"/>
                  </a:lnTo>
                  <a:lnTo>
                    <a:pt x="2505837" y="736600"/>
                  </a:lnTo>
                  <a:lnTo>
                    <a:pt x="2525444" y="774700"/>
                  </a:lnTo>
                  <a:lnTo>
                    <a:pt x="2543654" y="825500"/>
                  </a:lnTo>
                  <a:lnTo>
                    <a:pt x="2560439" y="863600"/>
                  </a:lnTo>
                  <a:lnTo>
                    <a:pt x="2575768" y="914400"/>
                  </a:lnTo>
                  <a:lnTo>
                    <a:pt x="2589611" y="952500"/>
                  </a:lnTo>
                  <a:lnTo>
                    <a:pt x="2601939" y="1003300"/>
                  </a:lnTo>
                  <a:lnTo>
                    <a:pt x="2612720" y="1041400"/>
                  </a:lnTo>
                  <a:lnTo>
                    <a:pt x="2621925" y="1092200"/>
                  </a:lnTo>
                  <a:lnTo>
                    <a:pt x="2629524" y="1130300"/>
                  </a:lnTo>
                  <a:lnTo>
                    <a:pt x="2635487" y="1181100"/>
                  </a:lnTo>
                  <a:lnTo>
                    <a:pt x="2639783" y="1231900"/>
                  </a:lnTo>
                  <a:lnTo>
                    <a:pt x="2642383" y="1282700"/>
                  </a:lnTo>
                  <a:lnTo>
                    <a:pt x="2643256" y="1320800"/>
                  </a:lnTo>
                  <a:lnTo>
                    <a:pt x="2642383" y="1371600"/>
                  </a:lnTo>
                  <a:lnTo>
                    <a:pt x="2639783" y="1422400"/>
                  </a:lnTo>
                  <a:lnTo>
                    <a:pt x="2635487" y="1473200"/>
                  </a:lnTo>
                  <a:lnTo>
                    <a:pt x="2629524" y="1511300"/>
                  </a:lnTo>
                  <a:lnTo>
                    <a:pt x="2621925" y="1562100"/>
                  </a:lnTo>
                  <a:lnTo>
                    <a:pt x="2612720" y="1612900"/>
                  </a:lnTo>
                  <a:lnTo>
                    <a:pt x="2601939" y="1651000"/>
                  </a:lnTo>
                  <a:lnTo>
                    <a:pt x="2589611" y="1701800"/>
                  </a:lnTo>
                  <a:lnTo>
                    <a:pt x="2575768" y="1739900"/>
                  </a:lnTo>
                  <a:lnTo>
                    <a:pt x="2560439" y="1790700"/>
                  </a:lnTo>
                  <a:lnTo>
                    <a:pt x="2543654" y="1828800"/>
                  </a:lnTo>
                  <a:lnTo>
                    <a:pt x="2525444" y="1866900"/>
                  </a:lnTo>
                  <a:lnTo>
                    <a:pt x="2505837" y="1917700"/>
                  </a:lnTo>
                  <a:lnTo>
                    <a:pt x="2484866" y="1955800"/>
                  </a:lnTo>
                  <a:lnTo>
                    <a:pt x="2462559" y="1993900"/>
                  </a:lnTo>
                  <a:lnTo>
                    <a:pt x="2438947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9" y="2146300"/>
                  </a:lnTo>
                  <a:lnTo>
                    <a:pt x="2332046" y="2171700"/>
                  </a:lnTo>
                  <a:lnTo>
                    <a:pt x="2302359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8" y="2311400"/>
                  </a:lnTo>
                  <a:lnTo>
                    <a:pt x="2172662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4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2" y="2603500"/>
                  </a:lnTo>
                  <a:close/>
                </a:path>
                <a:path w="2643504" h="2641600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5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571795" y="3684925"/>
            <a:ext cx="3145790" cy="4571365"/>
            <a:chOff x="7571795" y="3684925"/>
            <a:chExt cx="3145790" cy="4571604"/>
          </a:xfrm>
        </p:grpSpPr>
        <p:sp>
          <p:nvSpPr>
            <p:cNvPr id="9" name="object 9"/>
            <p:cNvSpPr/>
            <p:nvPr/>
          </p:nvSpPr>
          <p:spPr>
            <a:xfrm>
              <a:off x="7571795" y="4821179"/>
              <a:ext cx="3145790" cy="3435350"/>
            </a:xfrm>
            <a:custGeom>
              <a:avLst/>
              <a:gdLst/>
              <a:ahLst/>
              <a:cxnLst/>
              <a:rect l="l" t="t" r="r" b="b"/>
              <a:pathLst>
                <a:path w="3145790" h="3435350">
                  <a:moveTo>
                    <a:pt x="0" y="0"/>
                  </a:moveTo>
                  <a:lnTo>
                    <a:pt x="3145216" y="0"/>
                  </a:lnTo>
                  <a:lnTo>
                    <a:pt x="3145216" y="3434885"/>
                  </a:lnTo>
                  <a:lnTo>
                    <a:pt x="0" y="3434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3576" y="3711656"/>
              <a:ext cx="2595523" cy="2590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89486" y="3684925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4" h="2641600">
                  <a:moveTo>
                    <a:pt x="1417951" y="12700"/>
                  </a:moveTo>
                  <a:lnTo>
                    <a:pt x="1225307" y="12700"/>
                  </a:lnTo>
                  <a:lnTo>
                    <a:pt x="1273251" y="0"/>
                  </a:lnTo>
                  <a:lnTo>
                    <a:pt x="1370006" y="0"/>
                  </a:lnTo>
                  <a:lnTo>
                    <a:pt x="1417951" y="12700"/>
                  </a:lnTo>
                  <a:close/>
                </a:path>
                <a:path w="2643504" h="2641600">
                  <a:moveTo>
                    <a:pt x="1558889" y="2628900"/>
                  </a:moveTo>
                  <a:lnTo>
                    <a:pt x="1084369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8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200" y="584200"/>
                  </a:lnTo>
                  <a:lnTo>
                    <a:pt x="255333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4" y="406400"/>
                  </a:lnTo>
                  <a:lnTo>
                    <a:pt x="403621" y="381000"/>
                  </a:lnTo>
                  <a:lnTo>
                    <a:pt x="436593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4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6" y="165100"/>
                  </a:lnTo>
                  <a:lnTo>
                    <a:pt x="735081" y="139700"/>
                  </a:lnTo>
                  <a:lnTo>
                    <a:pt x="776280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2" y="50800"/>
                  </a:lnTo>
                  <a:lnTo>
                    <a:pt x="1226730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4" y="88900"/>
                  </a:lnTo>
                  <a:lnTo>
                    <a:pt x="998212" y="88900"/>
                  </a:lnTo>
                  <a:lnTo>
                    <a:pt x="954253" y="101600"/>
                  </a:lnTo>
                  <a:lnTo>
                    <a:pt x="910947" y="127000"/>
                  </a:lnTo>
                  <a:lnTo>
                    <a:pt x="785265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80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5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4" y="1181100"/>
                  </a:lnTo>
                  <a:lnTo>
                    <a:pt x="51686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6" y="1422400"/>
                  </a:lnTo>
                  <a:lnTo>
                    <a:pt x="56014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5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5" y="2133600"/>
                  </a:lnTo>
                  <a:lnTo>
                    <a:pt x="360921" y="2159000"/>
                  </a:lnTo>
                  <a:lnTo>
                    <a:pt x="390696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80" y="2311400"/>
                  </a:lnTo>
                  <a:lnTo>
                    <a:pt x="555740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5" y="2476500"/>
                  </a:lnTo>
                  <a:lnTo>
                    <a:pt x="826422" y="2501900"/>
                  </a:lnTo>
                  <a:lnTo>
                    <a:pt x="954253" y="2540000"/>
                  </a:lnTo>
                  <a:lnTo>
                    <a:pt x="1133702" y="2590800"/>
                  </a:lnTo>
                  <a:lnTo>
                    <a:pt x="1226730" y="2590800"/>
                  </a:lnTo>
                  <a:lnTo>
                    <a:pt x="1273961" y="2603500"/>
                  </a:lnTo>
                  <a:lnTo>
                    <a:pt x="1650132" y="2603500"/>
                  </a:lnTo>
                  <a:lnTo>
                    <a:pt x="1558889" y="2628900"/>
                  </a:lnTo>
                  <a:close/>
                </a:path>
                <a:path w="2643504" h="2641600">
                  <a:moveTo>
                    <a:pt x="1650132" y="2603500"/>
                  </a:moveTo>
                  <a:lnTo>
                    <a:pt x="1369295" y="2603500"/>
                  </a:lnTo>
                  <a:lnTo>
                    <a:pt x="1416526" y="2590800"/>
                  </a:lnTo>
                  <a:lnTo>
                    <a:pt x="1509553" y="2590800"/>
                  </a:lnTo>
                  <a:lnTo>
                    <a:pt x="1689003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4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9" y="2311400"/>
                  </a:lnTo>
                  <a:lnTo>
                    <a:pt x="2156645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40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3" y="2057400"/>
                  </a:lnTo>
                  <a:lnTo>
                    <a:pt x="2389632" y="2019300"/>
                  </a:lnTo>
                  <a:lnTo>
                    <a:pt x="2413348" y="1981200"/>
                  </a:lnTo>
                  <a:lnTo>
                    <a:pt x="2435758" y="1943100"/>
                  </a:lnTo>
                  <a:lnTo>
                    <a:pt x="2456832" y="1905000"/>
                  </a:lnTo>
                  <a:lnTo>
                    <a:pt x="2476538" y="1866900"/>
                  </a:lnTo>
                  <a:lnTo>
                    <a:pt x="2494846" y="1816100"/>
                  </a:lnTo>
                  <a:lnTo>
                    <a:pt x="2511726" y="1778000"/>
                  </a:lnTo>
                  <a:lnTo>
                    <a:pt x="2527144" y="1739900"/>
                  </a:lnTo>
                  <a:lnTo>
                    <a:pt x="2541072" y="1689100"/>
                  </a:lnTo>
                  <a:lnTo>
                    <a:pt x="2553477" y="1651000"/>
                  </a:lnTo>
                  <a:lnTo>
                    <a:pt x="2564328" y="1600200"/>
                  </a:lnTo>
                  <a:lnTo>
                    <a:pt x="2573596" y="1562100"/>
                  </a:lnTo>
                  <a:lnTo>
                    <a:pt x="2581248" y="1511300"/>
                  </a:lnTo>
                  <a:lnTo>
                    <a:pt x="2587253" y="1473200"/>
                  </a:lnTo>
                  <a:lnTo>
                    <a:pt x="2591581" y="1422400"/>
                  </a:lnTo>
                  <a:lnTo>
                    <a:pt x="2594201" y="1371600"/>
                  </a:lnTo>
                  <a:lnTo>
                    <a:pt x="2595081" y="1320800"/>
                  </a:lnTo>
                  <a:lnTo>
                    <a:pt x="2594201" y="1282700"/>
                  </a:lnTo>
                  <a:lnTo>
                    <a:pt x="2591581" y="1231900"/>
                  </a:lnTo>
                  <a:lnTo>
                    <a:pt x="2587253" y="1181100"/>
                  </a:lnTo>
                  <a:lnTo>
                    <a:pt x="2581248" y="1143000"/>
                  </a:lnTo>
                  <a:lnTo>
                    <a:pt x="2573596" y="1092200"/>
                  </a:lnTo>
                  <a:lnTo>
                    <a:pt x="2564328" y="1041400"/>
                  </a:lnTo>
                  <a:lnTo>
                    <a:pt x="2553477" y="1003300"/>
                  </a:lnTo>
                  <a:lnTo>
                    <a:pt x="2541072" y="965200"/>
                  </a:lnTo>
                  <a:lnTo>
                    <a:pt x="2527144" y="914400"/>
                  </a:lnTo>
                  <a:lnTo>
                    <a:pt x="2511726" y="876300"/>
                  </a:lnTo>
                  <a:lnTo>
                    <a:pt x="2494846" y="825500"/>
                  </a:lnTo>
                  <a:lnTo>
                    <a:pt x="2476538" y="787400"/>
                  </a:lnTo>
                  <a:lnTo>
                    <a:pt x="2456832" y="749300"/>
                  </a:lnTo>
                  <a:lnTo>
                    <a:pt x="2435758" y="711200"/>
                  </a:lnTo>
                  <a:lnTo>
                    <a:pt x="2413348" y="673100"/>
                  </a:lnTo>
                  <a:lnTo>
                    <a:pt x="2389632" y="635000"/>
                  </a:lnTo>
                  <a:lnTo>
                    <a:pt x="2364643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40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5" y="368300"/>
                  </a:lnTo>
                  <a:lnTo>
                    <a:pt x="2122579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4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3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9" y="63500"/>
                  </a:lnTo>
                  <a:lnTo>
                    <a:pt x="1416526" y="50800"/>
                  </a:lnTo>
                  <a:lnTo>
                    <a:pt x="1650132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4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2" y="317500"/>
                  </a:lnTo>
                  <a:lnTo>
                    <a:pt x="2206668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9" y="444500"/>
                  </a:lnTo>
                  <a:lnTo>
                    <a:pt x="2332046" y="469900"/>
                  </a:lnTo>
                  <a:lnTo>
                    <a:pt x="2360579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7" y="622300"/>
                  </a:lnTo>
                  <a:lnTo>
                    <a:pt x="2462559" y="660400"/>
                  </a:lnTo>
                  <a:lnTo>
                    <a:pt x="2484866" y="698500"/>
                  </a:lnTo>
                  <a:lnTo>
                    <a:pt x="2505837" y="736600"/>
                  </a:lnTo>
                  <a:lnTo>
                    <a:pt x="2525444" y="774700"/>
                  </a:lnTo>
                  <a:lnTo>
                    <a:pt x="2543654" y="825500"/>
                  </a:lnTo>
                  <a:lnTo>
                    <a:pt x="2560439" y="863600"/>
                  </a:lnTo>
                  <a:lnTo>
                    <a:pt x="2575768" y="914400"/>
                  </a:lnTo>
                  <a:lnTo>
                    <a:pt x="2589611" y="952500"/>
                  </a:lnTo>
                  <a:lnTo>
                    <a:pt x="2601939" y="1003300"/>
                  </a:lnTo>
                  <a:lnTo>
                    <a:pt x="2612720" y="1041400"/>
                  </a:lnTo>
                  <a:lnTo>
                    <a:pt x="2621925" y="1092200"/>
                  </a:lnTo>
                  <a:lnTo>
                    <a:pt x="2629524" y="1130300"/>
                  </a:lnTo>
                  <a:lnTo>
                    <a:pt x="2635487" y="1181100"/>
                  </a:lnTo>
                  <a:lnTo>
                    <a:pt x="2639783" y="1231900"/>
                  </a:lnTo>
                  <a:lnTo>
                    <a:pt x="2642383" y="1282700"/>
                  </a:lnTo>
                  <a:lnTo>
                    <a:pt x="2643256" y="1320800"/>
                  </a:lnTo>
                  <a:lnTo>
                    <a:pt x="2642383" y="1371600"/>
                  </a:lnTo>
                  <a:lnTo>
                    <a:pt x="2639783" y="1422400"/>
                  </a:lnTo>
                  <a:lnTo>
                    <a:pt x="2635487" y="1473200"/>
                  </a:lnTo>
                  <a:lnTo>
                    <a:pt x="2629524" y="1511300"/>
                  </a:lnTo>
                  <a:lnTo>
                    <a:pt x="2621925" y="1562100"/>
                  </a:lnTo>
                  <a:lnTo>
                    <a:pt x="2612720" y="1612900"/>
                  </a:lnTo>
                  <a:lnTo>
                    <a:pt x="2601939" y="1651000"/>
                  </a:lnTo>
                  <a:lnTo>
                    <a:pt x="2589611" y="1701800"/>
                  </a:lnTo>
                  <a:lnTo>
                    <a:pt x="2575768" y="1739900"/>
                  </a:lnTo>
                  <a:lnTo>
                    <a:pt x="2560439" y="1790700"/>
                  </a:lnTo>
                  <a:lnTo>
                    <a:pt x="2543654" y="1828800"/>
                  </a:lnTo>
                  <a:lnTo>
                    <a:pt x="2525444" y="1866900"/>
                  </a:lnTo>
                  <a:lnTo>
                    <a:pt x="2505837" y="1917700"/>
                  </a:lnTo>
                  <a:lnTo>
                    <a:pt x="2484866" y="1955800"/>
                  </a:lnTo>
                  <a:lnTo>
                    <a:pt x="2462559" y="1993900"/>
                  </a:lnTo>
                  <a:lnTo>
                    <a:pt x="2438947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9" y="2146300"/>
                  </a:lnTo>
                  <a:lnTo>
                    <a:pt x="2332046" y="2171700"/>
                  </a:lnTo>
                  <a:lnTo>
                    <a:pt x="2302359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8" y="2311400"/>
                  </a:lnTo>
                  <a:lnTo>
                    <a:pt x="2172662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4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2" y="2603500"/>
                  </a:lnTo>
                  <a:close/>
                </a:path>
                <a:path w="2643504" h="2641600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5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726662" y="3684925"/>
            <a:ext cx="3145790" cy="4571365"/>
            <a:chOff x="11726662" y="3684925"/>
            <a:chExt cx="3145790" cy="4571365"/>
          </a:xfrm>
        </p:grpSpPr>
        <p:sp>
          <p:nvSpPr>
            <p:cNvPr id="13" name="object 13"/>
            <p:cNvSpPr/>
            <p:nvPr/>
          </p:nvSpPr>
          <p:spPr>
            <a:xfrm>
              <a:off x="11726662" y="4821179"/>
              <a:ext cx="3145790" cy="3435350"/>
            </a:xfrm>
            <a:custGeom>
              <a:avLst/>
              <a:gdLst/>
              <a:ahLst/>
              <a:cxnLst/>
              <a:rect l="l" t="t" r="r" b="b"/>
              <a:pathLst>
                <a:path w="3145790" h="3435350">
                  <a:moveTo>
                    <a:pt x="0" y="0"/>
                  </a:moveTo>
                  <a:lnTo>
                    <a:pt x="3145216" y="0"/>
                  </a:lnTo>
                  <a:lnTo>
                    <a:pt x="3145216" y="3434885"/>
                  </a:lnTo>
                  <a:lnTo>
                    <a:pt x="0" y="3434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67995" y="3711656"/>
              <a:ext cx="2595970" cy="2590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944352" y="3684925"/>
              <a:ext cx="2643505" cy="2641600"/>
            </a:xfrm>
            <a:custGeom>
              <a:avLst/>
              <a:gdLst/>
              <a:ahLst/>
              <a:cxnLst/>
              <a:rect l="l" t="t" r="r" b="b"/>
              <a:pathLst>
                <a:path w="2643505" h="2641600">
                  <a:moveTo>
                    <a:pt x="1417950" y="12700"/>
                  </a:moveTo>
                  <a:lnTo>
                    <a:pt x="1225306" y="12700"/>
                  </a:lnTo>
                  <a:lnTo>
                    <a:pt x="1273250" y="0"/>
                  </a:lnTo>
                  <a:lnTo>
                    <a:pt x="1370005" y="0"/>
                  </a:lnTo>
                  <a:lnTo>
                    <a:pt x="1417950" y="12700"/>
                  </a:lnTo>
                  <a:close/>
                </a:path>
                <a:path w="2643505" h="2641600">
                  <a:moveTo>
                    <a:pt x="1558888" y="2628900"/>
                  </a:moveTo>
                  <a:lnTo>
                    <a:pt x="1084368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8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200" y="584200"/>
                  </a:lnTo>
                  <a:lnTo>
                    <a:pt x="255332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3" y="406400"/>
                  </a:lnTo>
                  <a:lnTo>
                    <a:pt x="403621" y="381000"/>
                  </a:lnTo>
                  <a:lnTo>
                    <a:pt x="436592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3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5" y="165100"/>
                  </a:lnTo>
                  <a:lnTo>
                    <a:pt x="735081" y="139700"/>
                  </a:lnTo>
                  <a:lnTo>
                    <a:pt x="776279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1" y="50800"/>
                  </a:lnTo>
                  <a:lnTo>
                    <a:pt x="1226729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3" y="88900"/>
                  </a:lnTo>
                  <a:lnTo>
                    <a:pt x="998211" y="88900"/>
                  </a:lnTo>
                  <a:lnTo>
                    <a:pt x="954252" y="101600"/>
                  </a:lnTo>
                  <a:lnTo>
                    <a:pt x="910947" y="127000"/>
                  </a:lnTo>
                  <a:lnTo>
                    <a:pt x="785264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79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5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4" y="1181100"/>
                  </a:lnTo>
                  <a:lnTo>
                    <a:pt x="51686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6" y="1422400"/>
                  </a:lnTo>
                  <a:lnTo>
                    <a:pt x="56014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5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5" y="2133600"/>
                  </a:lnTo>
                  <a:lnTo>
                    <a:pt x="360921" y="2159000"/>
                  </a:lnTo>
                  <a:lnTo>
                    <a:pt x="390696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79" y="2311400"/>
                  </a:lnTo>
                  <a:lnTo>
                    <a:pt x="555740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4" y="2476500"/>
                  </a:lnTo>
                  <a:lnTo>
                    <a:pt x="826422" y="2501900"/>
                  </a:lnTo>
                  <a:lnTo>
                    <a:pt x="954252" y="2540000"/>
                  </a:lnTo>
                  <a:lnTo>
                    <a:pt x="1133702" y="2590800"/>
                  </a:lnTo>
                  <a:lnTo>
                    <a:pt x="1226729" y="2590800"/>
                  </a:lnTo>
                  <a:lnTo>
                    <a:pt x="1273960" y="2603500"/>
                  </a:lnTo>
                  <a:lnTo>
                    <a:pt x="1650131" y="2603500"/>
                  </a:lnTo>
                  <a:lnTo>
                    <a:pt x="1558888" y="2628900"/>
                  </a:lnTo>
                  <a:close/>
                </a:path>
                <a:path w="2643505" h="2641600">
                  <a:moveTo>
                    <a:pt x="1650131" y="2603500"/>
                  </a:moveTo>
                  <a:lnTo>
                    <a:pt x="1369295" y="2603500"/>
                  </a:lnTo>
                  <a:lnTo>
                    <a:pt x="1416525" y="2590800"/>
                  </a:lnTo>
                  <a:lnTo>
                    <a:pt x="1509553" y="2590800"/>
                  </a:lnTo>
                  <a:lnTo>
                    <a:pt x="1689002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3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8" y="2311400"/>
                  </a:lnTo>
                  <a:lnTo>
                    <a:pt x="2156644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39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2" y="2057400"/>
                  </a:lnTo>
                  <a:lnTo>
                    <a:pt x="2389632" y="2019300"/>
                  </a:lnTo>
                  <a:lnTo>
                    <a:pt x="2413347" y="1981200"/>
                  </a:lnTo>
                  <a:lnTo>
                    <a:pt x="2435757" y="1943100"/>
                  </a:lnTo>
                  <a:lnTo>
                    <a:pt x="2456831" y="1905000"/>
                  </a:lnTo>
                  <a:lnTo>
                    <a:pt x="2476537" y="1866900"/>
                  </a:lnTo>
                  <a:lnTo>
                    <a:pt x="2494846" y="1816100"/>
                  </a:lnTo>
                  <a:lnTo>
                    <a:pt x="2511725" y="1778000"/>
                  </a:lnTo>
                  <a:lnTo>
                    <a:pt x="2527143" y="1739900"/>
                  </a:lnTo>
                  <a:lnTo>
                    <a:pt x="2541071" y="1689100"/>
                  </a:lnTo>
                  <a:lnTo>
                    <a:pt x="2553476" y="1651000"/>
                  </a:lnTo>
                  <a:lnTo>
                    <a:pt x="2564327" y="1600200"/>
                  </a:lnTo>
                  <a:lnTo>
                    <a:pt x="2573595" y="1562100"/>
                  </a:lnTo>
                  <a:lnTo>
                    <a:pt x="2581247" y="1511300"/>
                  </a:lnTo>
                  <a:lnTo>
                    <a:pt x="2587252" y="1473200"/>
                  </a:lnTo>
                  <a:lnTo>
                    <a:pt x="2591580" y="1422400"/>
                  </a:lnTo>
                  <a:lnTo>
                    <a:pt x="2594200" y="1371600"/>
                  </a:lnTo>
                  <a:lnTo>
                    <a:pt x="2595080" y="1320800"/>
                  </a:lnTo>
                  <a:lnTo>
                    <a:pt x="2594200" y="1282700"/>
                  </a:lnTo>
                  <a:lnTo>
                    <a:pt x="2591580" y="1231900"/>
                  </a:lnTo>
                  <a:lnTo>
                    <a:pt x="2587252" y="1181100"/>
                  </a:lnTo>
                  <a:lnTo>
                    <a:pt x="2581247" y="1143000"/>
                  </a:lnTo>
                  <a:lnTo>
                    <a:pt x="2573595" y="1092200"/>
                  </a:lnTo>
                  <a:lnTo>
                    <a:pt x="2564327" y="1041400"/>
                  </a:lnTo>
                  <a:lnTo>
                    <a:pt x="2553476" y="1003300"/>
                  </a:lnTo>
                  <a:lnTo>
                    <a:pt x="2541071" y="965200"/>
                  </a:lnTo>
                  <a:lnTo>
                    <a:pt x="2527143" y="914400"/>
                  </a:lnTo>
                  <a:lnTo>
                    <a:pt x="2511725" y="876300"/>
                  </a:lnTo>
                  <a:lnTo>
                    <a:pt x="2494846" y="825500"/>
                  </a:lnTo>
                  <a:lnTo>
                    <a:pt x="2476537" y="787400"/>
                  </a:lnTo>
                  <a:lnTo>
                    <a:pt x="2456831" y="749300"/>
                  </a:lnTo>
                  <a:lnTo>
                    <a:pt x="2435757" y="711200"/>
                  </a:lnTo>
                  <a:lnTo>
                    <a:pt x="2413347" y="673100"/>
                  </a:lnTo>
                  <a:lnTo>
                    <a:pt x="2389632" y="635000"/>
                  </a:lnTo>
                  <a:lnTo>
                    <a:pt x="2364642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39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4" y="368300"/>
                  </a:lnTo>
                  <a:lnTo>
                    <a:pt x="2122578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3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2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8" y="63500"/>
                  </a:lnTo>
                  <a:lnTo>
                    <a:pt x="1416525" y="50800"/>
                  </a:lnTo>
                  <a:lnTo>
                    <a:pt x="1650131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3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1" y="317500"/>
                  </a:lnTo>
                  <a:lnTo>
                    <a:pt x="2206667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8" y="444500"/>
                  </a:lnTo>
                  <a:lnTo>
                    <a:pt x="2332046" y="469900"/>
                  </a:lnTo>
                  <a:lnTo>
                    <a:pt x="2360578" y="508000"/>
                  </a:lnTo>
                  <a:lnTo>
                    <a:pt x="2387926" y="546100"/>
                  </a:lnTo>
                  <a:lnTo>
                    <a:pt x="2414058" y="584200"/>
                  </a:lnTo>
                  <a:lnTo>
                    <a:pt x="2438946" y="622300"/>
                  </a:lnTo>
                  <a:lnTo>
                    <a:pt x="2462558" y="660400"/>
                  </a:lnTo>
                  <a:lnTo>
                    <a:pt x="2484865" y="698500"/>
                  </a:lnTo>
                  <a:lnTo>
                    <a:pt x="2505837" y="736600"/>
                  </a:lnTo>
                  <a:lnTo>
                    <a:pt x="2525443" y="774700"/>
                  </a:lnTo>
                  <a:lnTo>
                    <a:pt x="2543653" y="825500"/>
                  </a:lnTo>
                  <a:lnTo>
                    <a:pt x="2560438" y="863600"/>
                  </a:lnTo>
                  <a:lnTo>
                    <a:pt x="2575767" y="914400"/>
                  </a:lnTo>
                  <a:lnTo>
                    <a:pt x="2589610" y="952500"/>
                  </a:lnTo>
                  <a:lnTo>
                    <a:pt x="2601938" y="1003300"/>
                  </a:lnTo>
                  <a:lnTo>
                    <a:pt x="2612719" y="1041400"/>
                  </a:lnTo>
                  <a:lnTo>
                    <a:pt x="2621924" y="1092200"/>
                  </a:lnTo>
                  <a:lnTo>
                    <a:pt x="2629523" y="1130300"/>
                  </a:lnTo>
                  <a:lnTo>
                    <a:pt x="2635486" y="1181100"/>
                  </a:lnTo>
                  <a:lnTo>
                    <a:pt x="2639782" y="1231900"/>
                  </a:lnTo>
                  <a:lnTo>
                    <a:pt x="2642382" y="1282700"/>
                  </a:lnTo>
                  <a:lnTo>
                    <a:pt x="2643255" y="1320800"/>
                  </a:lnTo>
                  <a:lnTo>
                    <a:pt x="2642382" y="1371600"/>
                  </a:lnTo>
                  <a:lnTo>
                    <a:pt x="2639782" y="1422400"/>
                  </a:lnTo>
                  <a:lnTo>
                    <a:pt x="2635486" y="1473200"/>
                  </a:lnTo>
                  <a:lnTo>
                    <a:pt x="2629523" y="1511300"/>
                  </a:lnTo>
                  <a:lnTo>
                    <a:pt x="2621924" y="1562100"/>
                  </a:lnTo>
                  <a:lnTo>
                    <a:pt x="2612719" y="1612900"/>
                  </a:lnTo>
                  <a:lnTo>
                    <a:pt x="2601938" y="1651000"/>
                  </a:lnTo>
                  <a:lnTo>
                    <a:pt x="2589610" y="1701800"/>
                  </a:lnTo>
                  <a:lnTo>
                    <a:pt x="2575767" y="1739900"/>
                  </a:lnTo>
                  <a:lnTo>
                    <a:pt x="2560438" y="1790700"/>
                  </a:lnTo>
                  <a:lnTo>
                    <a:pt x="2543653" y="1828800"/>
                  </a:lnTo>
                  <a:lnTo>
                    <a:pt x="2525443" y="1866900"/>
                  </a:lnTo>
                  <a:lnTo>
                    <a:pt x="2505837" y="1917700"/>
                  </a:lnTo>
                  <a:lnTo>
                    <a:pt x="2484865" y="1955800"/>
                  </a:lnTo>
                  <a:lnTo>
                    <a:pt x="2462558" y="1993900"/>
                  </a:lnTo>
                  <a:lnTo>
                    <a:pt x="2438946" y="2032000"/>
                  </a:lnTo>
                  <a:lnTo>
                    <a:pt x="2414058" y="2070100"/>
                  </a:lnTo>
                  <a:lnTo>
                    <a:pt x="2387926" y="2108200"/>
                  </a:lnTo>
                  <a:lnTo>
                    <a:pt x="2360578" y="2146300"/>
                  </a:lnTo>
                  <a:lnTo>
                    <a:pt x="2332046" y="2171700"/>
                  </a:lnTo>
                  <a:lnTo>
                    <a:pt x="2302358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7" y="2311400"/>
                  </a:lnTo>
                  <a:lnTo>
                    <a:pt x="2172661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3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1" y="2603500"/>
                  </a:lnTo>
                  <a:close/>
                </a:path>
                <a:path w="2643505" h="2641600">
                  <a:moveTo>
                    <a:pt x="1465433" y="2641600"/>
                  </a:moveTo>
                  <a:lnTo>
                    <a:pt x="1177823" y="2641600"/>
                  </a:lnTo>
                  <a:lnTo>
                    <a:pt x="1130834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6119" y="8256063"/>
            <a:ext cx="3143249" cy="3310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71795" y="8256063"/>
            <a:ext cx="3143249" cy="33102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1726663" y="8030084"/>
            <a:ext cx="5220970" cy="557530"/>
            <a:chOff x="11726663" y="8030084"/>
            <a:chExt cx="5220970" cy="55753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6663" y="8256063"/>
              <a:ext cx="3143249" cy="331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4096" y="8030084"/>
              <a:ext cx="3143249" cy="331025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227621" y="1351614"/>
            <a:ext cx="585025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13380" algn="l"/>
              </a:tabLst>
            </a:pPr>
            <a:r>
              <a:rPr spc="280" dirty="0"/>
              <a:t>OU</a:t>
            </a:r>
            <a:r>
              <a:rPr spc="-640" dirty="0"/>
              <a:t>R</a:t>
            </a:r>
            <a:r>
              <a:rPr dirty="0"/>
              <a:t>	</a:t>
            </a:r>
            <a:r>
              <a:rPr spc="-100" dirty="0"/>
              <a:t>TEA</a:t>
            </a:r>
            <a:r>
              <a:rPr spc="-1019" dirty="0"/>
              <a:t>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18386" y="6502837"/>
            <a:ext cx="2466975" cy="15836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686435" marR="377825" indent="-427355">
              <a:lnSpc>
                <a:spcPts val="3229"/>
              </a:lnSpc>
              <a:spcBef>
                <a:spcPts val="254"/>
              </a:spcBef>
            </a:pPr>
            <a:r>
              <a:rPr sz="2700" spc="245" dirty="0">
                <a:solidFill>
                  <a:srgbClr val="FFFAFA"/>
                </a:solidFill>
                <a:latin typeface="Trebuchet MS"/>
                <a:cs typeface="Trebuchet MS"/>
              </a:rPr>
              <a:t>Anshuman </a:t>
            </a:r>
            <a:r>
              <a:rPr sz="2700" spc="135" dirty="0">
                <a:solidFill>
                  <a:srgbClr val="FFFAFA"/>
                </a:solidFill>
                <a:latin typeface="Trebuchet MS"/>
                <a:cs typeface="Trebuchet MS"/>
              </a:rPr>
              <a:t>Patek</a:t>
            </a:r>
            <a:endParaRPr sz="2700" dirty="0">
              <a:latin typeface="Trebuchet MS"/>
              <a:cs typeface="Trebuchet MS"/>
            </a:endParaRPr>
          </a:p>
          <a:p>
            <a:pPr algn="ctr">
              <a:lnSpc>
                <a:spcPts val="2430"/>
              </a:lnSpc>
              <a:spcBef>
                <a:spcPts val="795"/>
              </a:spcBef>
            </a:pPr>
            <a:r>
              <a:rPr sz="2050" spc="-25" dirty="0">
                <a:solidFill>
                  <a:srgbClr val="FFFAFA"/>
                </a:solidFill>
                <a:latin typeface="Trebuchet MS"/>
                <a:cs typeface="Trebuchet MS"/>
              </a:rPr>
              <a:t>TL</a:t>
            </a:r>
            <a:endParaRPr sz="2050" dirty="0">
              <a:latin typeface="Trebuchet MS"/>
              <a:cs typeface="Trebuchet MS"/>
            </a:endParaRPr>
          </a:p>
          <a:p>
            <a:pPr algn="ctr">
              <a:lnSpc>
                <a:spcPts val="2430"/>
              </a:lnSpc>
            </a:pPr>
            <a:r>
              <a:rPr sz="2050" spc="229" dirty="0">
                <a:solidFill>
                  <a:srgbClr val="FFFAFA"/>
                </a:solidFill>
                <a:latin typeface="Trebuchet MS"/>
                <a:cs typeface="Trebuchet MS"/>
              </a:rPr>
              <a:t>(</a:t>
            </a:r>
            <a:r>
              <a:rPr sz="2050" spc="229" dirty="0" smtClean="0">
                <a:solidFill>
                  <a:srgbClr val="FFFAFA"/>
                </a:solidFill>
                <a:latin typeface="Trebuchet MS"/>
                <a:cs typeface="Trebuchet MS"/>
              </a:rPr>
              <a:t>220029014003</a:t>
            </a:r>
            <a:r>
              <a:rPr lang="en-IN" sz="2050" spc="229" dirty="0" smtClean="0">
                <a:solidFill>
                  <a:srgbClr val="FFFAFA"/>
                </a:solidFill>
                <a:latin typeface="Trebuchet MS"/>
                <a:cs typeface="Trebuchet MS"/>
              </a:rPr>
              <a:t>6)</a:t>
            </a:r>
            <a:endParaRPr sz="205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54864" y="6502837"/>
            <a:ext cx="2115185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155" dirty="0">
                <a:solidFill>
                  <a:srgbClr val="FFFAFA"/>
                </a:solidFill>
                <a:latin typeface="Trebuchet MS"/>
                <a:cs typeface="Trebuchet MS"/>
              </a:rPr>
              <a:t>Arpita</a:t>
            </a:r>
            <a:r>
              <a:rPr sz="2700" spc="21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165" dirty="0">
                <a:solidFill>
                  <a:srgbClr val="FFFAFA"/>
                </a:solidFill>
                <a:latin typeface="Trebuchet MS"/>
                <a:cs typeface="Trebuchet MS"/>
              </a:rPr>
              <a:t>vaish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74362" y="7443347"/>
            <a:ext cx="246634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229" dirty="0">
                <a:solidFill>
                  <a:srgbClr val="FFFAFA"/>
                </a:solidFill>
                <a:latin typeface="Trebuchet MS"/>
                <a:cs typeface="Trebuchet MS"/>
              </a:rPr>
              <a:t>(2200290140038)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22633" y="6502837"/>
            <a:ext cx="234061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254" dirty="0">
                <a:solidFill>
                  <a:srgbClr val="FFFAFA"/>
                </a:solidFill>
                <a:latin typeface="Trebuchet MS"/>
                <a:cs typeface="Trebuchet MS"/>
              </a:rPr>
              <a:t>Anshu</a:t>
            </a:r>
            <a:r>
              <a:rPr sz="2700" spc="204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rgbClr val="FFFAFA"/>
                </a:solidFill>
                <a:latin typeface="Trebuchet MS"/>
                <a:cs typeface="Trebuchet MS"/>
              </a:rPr>
              <a:t>Rajput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128930" y="7443347"/>
            <a:ext cx="246697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229" dirty="0">
                <a:solidFill>
                  <a:srgbClr val="FFFAFA"/>
                </a:solidFill>
                <a:latin typeface="Trebuchet MS"/>
                <a:cs typeface="Trebuchet MS"/>
              </a:rPr>
              <a:t>(2200290140035)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28" name="Picture 27" descr="WhatsApp Image 2024-04-08 at 00.17.10_1c9ea88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6200" y="3467100"/>
            <a:ext cx="2819400" cy="2819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0098" y="5501098"/>
            <a:ext cx="9267660" cy="4785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74426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474345">
              <a:lnSpc>
                <a:spcPct val="100000"/>
              </a:lnSpc>
              <a:spcBef>
                <a:spcPts val="500"/>
              </a:spcBef>
            </a:pPr>
            <a:r>
              <a:rPr sz="2950" b="1" spc="95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r>
              <a:rPr sz="295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-285" dirty="0">
                <a:solidFill>
                  <a:srgbClr val="FFFFFF"/>
                </a:solidFill>
                <a:latin typeface="Trebuchet MS"/>
                <a:cs typeface="Trebuchet MS"/>
              </a:rPr>
              <a:t>n°</a:t>
            </a:r>
            <a:r>
              <a:rPr sz="29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-76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0482" rIns="0" bIns="0" rtlCol="0">
            <a:spAutoFit/>
          </a:bodyPr>
          <a:lstStyle/>
          <a:p>
            <a:pPr marL="1831975">
              <a:lnSpc>
                <a:spcPct val="100000"/>
              </a:lnSpc>
              <a:spcBef>
                <a:spcPts val="95"/>
              </a:spcBef>
            </a:pPr>
            <a:r>
              <a:rPr sz="6950" spc="-285" dirty="0"/>
              <a:t>GOALS</a:t>
            </a:r>
            <a:r>
              <a:rPr sz="6950" spc="420" dirty="0"/>
              <a:t> </a:t>
            </a:r>
            <a:r>
              <a:rPr sz="6950" spc="-345" dirty="0"/>
              <a:t>AND</a:t>
            </a:r>
            <a:r>
              <a:rPr sz="6950" spc="434" dirty="0"/>
              <a:t> </a:t>
            </a:r>
            <a:r>
              <a:rPr sz="6950" spc="-285" dirty="0"/>
              <a:t>OBJECTIVES</a:t>
            </a:r>
            <a:endParaRPr sz="6950"/>
          </a:p>
        </p:txBody>
      </p:sp>
      <p:sp>
        <p:nvSpPr>
          <p:cNvPr id="5" name="object 5"/>
          <p:cNvSpPr txBox="1"/>
          <p:nvPr/>
        </p:nvSpPr>
        <p:spPr>
          <a:xfrm>
            <a:off x="1911004" y="4003465"/>
            <a:ext cx="3201035" cy="20828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2000" spc="200" dirty="0">
                <a:solidFill>
                  <a:srgbClr val="231F20"/>
                </a:solidFill>
                <a:latin typeface="Tahoma"/>
                <a:cs typeface="Tahoma"/>
              </a:rPr>
              <a:t>Digitize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local</a:t>
            </a:r>
            <a:endParaRPr sz="2000">
              <a:latin typeface="Tahoma"/>
              <a:cs typeface="Tahoma"/>
            </a:endParaRPr>
          </a:p>
          <a:p>
            <a:pPr marL="12700" marR="5080" algn="ctr">
              <a:lnSpc>
                <a:spcPct val="112500"/>
              </a:lnSpc>
            </a:pP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worker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85" dirty="0">
                <a:solidFill>
                  <a:srgbClr val="231F20"/>
                </a:solidFill>
                <a:latin typeface="Tahoma"/>
                <a:cs typeface="Tahoma"/>
              </a:rPr>
              <a:t>ecosystem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70" dirty="0">
                <a:solidFill>
                  <a:srgbClr val="231F20"/>
                </a:solidFill>
                <a:latin typeface="Tahoma"/>
                <a:cs typeface="Tahoma"/>
              </a:rPr>
              <a:t>to </a:t>
            </a:r>
            <a:r>
              <a:rPr sz="2000" spc="204" dirty="0">
                <a:solidFill>
                  <a:srgbClr val="231F20"/>
                </a:solidFill>
                <a:latin typeface="Tahoma"/>
                <a:cs typeface="Tahoma"/>
              </a:rPr>
              <a:t>make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231F20"/>
                </a:solidFill>
                <a:latin typeface="Tahoma"/>
                <a:cs typeface="Tahoma"/>
              </a:rPr>
              <a:t>it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45" dirty="0">
                <a:solidFill>
                  <a:srgbClr val="231F20"/>
                </a:solidFill>
                <a:latin typeface="Tahoma"/>
                <a:cs typeface="Tahoma"/>
              </a:rPr>
              <a:t>convenient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231F20"/>
                </a:solidFill>
                <a:latin typeface="Tahoma"/>
                <a:cs typeface="Tahoma"/>
              </a:rPr>
              <a:t>for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users</a:t>
            </a:r>
            <a:r>
              <a:rPr sz="2000" spc="3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000" spc="3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90" dirty="0">
                <a:solidFill>
                  <a:srgbClr val="231F20"/>
                </a:solidFill>
                <a:latin typeface="Tahoma"/>
                <a:cs typeface="Tahoma"/>
              </a:rPr>
              <a:t>access</a:t>
            </a:r>
            <a:r>
              <a:rPr sz="2000" spc="3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endParaRPr sz="2000">
              <a:latin typeface="Tahoma"/>
              <a:cs typeface="Tahoma"/>
            </a:endParaRPr>
          </a:p>
          <a:p>
            <a:pPr marL="386715" marR="379095" algn="ctr">
              <a:lnSpc>
                <a:spcPct val="112500"/>
              </a:lnSpc>
            </a:pPr>
            <a:r>
              <a:rPr sz="2000" spc="254" dirty="0">
                <a:solidFill>
                  <a:srgbClr val="231F20"/>
                </a:solidFill>
                <a:latin typeface="Tahoma"/>
                <a:cs typeface="Tahoma"/>
              </a:rPr>
              <a:t>database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55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local </a:t>
            </a:r>
            <a:r>
              <a:rPr sz="2000" spc="210" dirty="0">
                <a:solidFill>
                  <a:srgbClr val="231F20"/>
                </a:solidFill>
                <a:latin typeface="Tahoma"/>
                <a:cs typeface="Tahoma"/>
              </a:rPr>
              <a:t>workers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75" dirty="0">
                <a:solidFill>
                  <a:srgbClr val="231F20"/>
                </a:solidFill>
                <a:latin typeface="Tahoma"/>
                <a:cs typeface="Tahoma"/>
              </a:rPr>
              <a:t>easily.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8805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950" b="1" spc="95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r>
              <a:rPr sz="295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-285" dirty="0">
                <a:solidFill>
                  <a:srgbClr val="FFFFFF"/>
                </a:solidFill>
                <a:latin typeface="Trebuchet MS"/>
                <a:cs typeface="Trebuchet MS"/>
              </a:rPr>
              <a:t>n°</a:t>
            </a:r>
            <a:r>
              <a:rPr sz="29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0788" y="4000760"/>
            <a:ext cx="5951220" cy="139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500"/>
              </a:lnSpc>
              <a:spcBef>
                <a:spcPts val="95"/>
              </a:spcBef>
            </a:pPr>
            <a:r>
              <a:rPr sz="2000" spc="229" dirty="0">
                <a:solidFill>
                  <a:srgbClr val="231F20"/>
                </a:solidFill>
                <a:latin typeface="Tahoma"/>
                <a:cs typeface="Tahoma"/>
              </a:rPr>
              <a:t>Provide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60" dirty="0">
                <a:solidFill>
                  <a:srgbClr val="231F20"/>
                </a:solidFill>
                <a:latin typeface="Tahoma"/>
                <a:cs typeface="Tahoma"/>
              </a:rPr>
              <a:t>comprehensive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information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about </a:t>
            </a: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each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231F20"/>
                </a:solidFill>
                <a:latin typeface="Tahoma"/>
                <a:cs typeface="Tahoma"/>
              </a:rPr>
              <a:t>worker,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including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50" dirty="0">
                <a:solidFill>
                  <a:srgbClr val="231F20"/>
                </a:solidFill>
                <a:latin typeface="Tahoma"/>
                <a:cs typeface="Tahoma"/>
              </a:rPr>
              <a:t>experience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7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endParaRPr sz="2000">
              <a:latin typeface="Tahoma"/>
              <a:cs typeface="Tahoma"/>
            </a:endParaRPr>
          </a:p>
          <a:p>
            <a:pPr marL="344170" marR="336550" algn="ctr">
              <a:lnSpc>
                <a:spcPct val="112500"/>
              </a:lnSpc>
            </a:pPr>
            <a:r>
              <a:rPr sz="2000" spc="175" dirty="0">
                <a:solidFill>
                  <a:srgbClr val="231F20"/>
                </a:solidFill>
                <a:latin typeface="Tahoma"/>
                <a:cs typeface="Tahoma"/>
              </a:rPr>
              <a:t>ratings,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231F20"/>
                </a:solidFill>
                <a:latin typeface="Tahoma"/>
                <a:cs typeface="Tahoma"/>
              </a:rPr>
              <a:t>enable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informed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75" dirty="0">
                <a:solidFill>
                  <a:srgbClr val="231F20"/>
                </a:solidFill>
                <a:latin typeface="Tahoma"/>
                <a:cs typeface="Tahoma"/>
              </a:rPr>
              <a:t>decision- </a:t>
            </a: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making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by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75" dirty="0">
                <a:solidFill>
                  <a:srgbClr val="231F20"/>
                </a:solidFill>
                <a:latin typeface="Tahoma"/>
                <a:cs typeface="Tahoma"/>
              </a:rPr>
              <a:t>users.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84209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950" b="1" spc="95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r>
              <a:rPr sz="295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-285" dirty="0">
                <a:solidFill>
                  <a:srgbClr val="FFFFFF"/>
                </a:solidFill>
                <a:latin typeface="Trebuchet MS"/>
                <a:cs typeface="Trebuchet MS"/>
              </a:rPr>
              <a:t>n°</a:t>
            </a:r>
            <a:r>
              <a:rPr sz="295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11274" y="4003465"/>
            <a:ext cx="3020060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7160" algn="just">
              <a:lnSpc>
                <a:spcPct val="112500"/>
              </a:lnSpc>
              <a:spcBef>
                <a:spcPts val="95"/>
              </a:spcBef>
            </a:pP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Improve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85" dirty="0">
                <a:solidFill>
                  <a:srgbClr val="231F20"/>
                </a:solidFill>
                <a:latin typeface="Tahoma"/>
                <a:cs typeface="Tahoma"/>
              </a:rPr>
              <a:t>overall </a:t>
            </a:r>
            <a:r>
              <a:rPr sz="2000" spc="250" dirty="0">
                <a:solidFill>
                  <a:srgbClr val="231F20"/>
                </a:solidFill>
                <a:latin typeface="Tahoma"/>
                <a:cs typeface="Tahoma"/>
              </a:rPr>
              <a:t>experience</a:t>
            </a:r>
            <a:r>
              <a:rPr sz="2000" spc="3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70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0" dirty="0">
                <a:solidFill>
                  <a:srgbClr val="231F20"/>
                </a:solidFill>
                <a:latin typeface="Tahoma"/>
                <a:cs typeface="Tahoma"/>
              </a:rPr>
              <a:t>both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users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231F20"/>
                </a:solidFill>
                <a:latin typeface="Tahoma"/>
                <a:cs typeface="Tahoma"/>
              </a:rPr>
              <a:t>workers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ahoma"/>
                <a:cs typeface="Tahoma"/>
              </a:rPr>
              <a:t>by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implementing</a:t>
            </a:r>
            <a:r>
              <a:rPr sz="2000" spc="35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231F20"/>
                </a:solidFill>
                <a:latin typeface="Tahoma"/>
                <a:cs typeface="Tahoma"/>
              </a:rPr>
              <a:t>an</a:t>
            </a:r>
            <a:endParaRPr sz="2000">
              <a:latin typeface="Tahoma"/>
              <a:cs typeface="Tahoma"/>
            </a:endParaRPr>
          </a:p>
          <a:p>
            <a:pPr marL="118745" marR="111125" algn="ctr">
              <a:lnSpc>
                <a:spcPct val="112500"/>
              </a:lnSpc>
            </a:pP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efficient</a:t>
            </a:r>
            <a:r>
              <a:rPr sz="20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65" dirty="0">
                <a:solidFill>
                  <a:srgbClr val="231F20"/>
                </a:solidFill>
                <a:latin typeface="Tahoma"/>
                <a:cs typeface="Tahoma"/>
              </a:rPr>
              <a:t>system</a:t>
            </a:r>
            <a:r>
              <a:rPr sz="2000" spc="3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231F20"/>
                </a:solidFill>
                <a:latin typeface="Tahoma"/>
                <a:cs typeface="Tahoma"/>
              </a:rPr>
              <a:t>for </a:t>
            </a:r>
            <a:r>
              <a:rPr sz="2000" spc="254" dirty="0">
                <a:solidFill>
                  <a:srgbClr val="231F20"/>
                </a:solidFill>
                <a:latin typeface="Tahoma"/>
                <a:cs typeface="Tahoma"/>
              </a:rPr>
              <a:t>connecting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70" dirty="0">
                <a:solidFill>
                  <a:srgbClr val="231F20"/>
                </a:solidFill>
                <a:latin typeface="Tahoma"/>
                <a:cs typeface="Tahoma"/>
              </a:rPr>
              <a:t>them.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4809" y="0"/>
            <a:ext cx="3793190" cy="2984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1628" y="6505252"/>
            <a:ext cx="2471440" cy="37816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18287552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87552" y="0"/>
                  </a:lnTo>
                  <a:lnTo>
                    <a:pt x="18287552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6148" y="0"/>
              <a:ext cx="4821851" cy="3073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76296" cy="3441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2999" y="3875422"/>
              <a:ext cx="4476749" cy="2438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62999" y="3442595"/>
            <a:ext cx="4474845" cy="63690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950" i="1" spc="125" dirty="0">
                <a:solidFill>
                  <a:srgbClr val="FFFFFF"/>
                </a:solidFill>
                <a:latin typeface="Arial"/>
                <a:cs typeface="Arial"/>
              </a:rPr>
              <a:t>Obįectives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657" rIns="0" bIns="0" rtlCol="0">
            <a:spAutoFit/>
          </a:bodyPr>
          <a:lstStyle/>
          <a:p>
            <a:pPr marL="5199380">
              <a:lnSpc>
                <a:spcPct val="100000"/>
              </a:lnSpc>
              <a:spcBef>
                <a:spcPts val="130"/>
              </a:spcBef>
            </a:pPr>
            <a:r>
              <a:rPr sz="8000" spc="120" dirty="0">
                <a:solidFill>
                  <a:srgbClr val="FFFFFF"/>
                </a:solidFill>
              </a:rPr>
              <a:t>VALUE</a:t>
            </a:r>
            <a:r>
              <a:rPr sz="8000" spc="-665" dirty="0">
                <a:solidFill>
                  <a:srgbClr val="FFFFFF"/>
                </a:solidFill>
              </a:rPr>
              <a:t>S</a:t>
            </a:r>
            <a:endParaRPr sz="8000"/>
          </a:p>
        </p:txBody>
      </p:sp>
      <p:grpSp>
        <p:nvGrpSpPr>
          <p:cNvPr id="9" name="object 9"/>
          <p:cNvGrpSpPr/>
          <p:nvPr/>
        </p:nvGrpSpPr>
        <p:grpSpPr>
          <a:xfrm>
            <a:off x="6855374" y="3924051"/>
            <a:ext cx="9105900" cy="5451475"/>
            <a:chOff x="6855374" y="3924051"/>
            <a:chExt cx="9105900" cy="5451475"/>
          </a:xfrm>
        </p:grpSpPr>
        <p:sp>
          <p:nvSpPr>
            <p:cNvPr id="10" name="object 10"/>
            <p:cNvSpPr/>
            <p:nvPr/>
          </p:nvSpPr>
          <p:spPr>
            <a:xfrm>
              <a:off x="6893474" y="6318469"/>
              <a:ext cx="9029700" cy="0"/>
            </a:xfrm>
            <a:custGeom>
              <a:avLst/>
              <a:gdLst/>
              <a:ahLst/>
              <a:cxnLst/>
              <a:rect l="l" t="t" r="r" b="b"/>
              <a:pathLst>
                <a:path w="9029700">
                  <a:moveTo>
                    <a:pt x="9029698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445" y="3924051"/>
              <a:ext cx="79792" cy="797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445" y="5307118"/>
              <a:ext cx="79792" cy="797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0690" y="6937093"/>
              <a:ext cx="4476749" cy="24383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50269" y="3723538"/>
            <a:ext cx="8020050" cy="10896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b="1" spc="225" dirty="0">
                <a:solidFill>
                  <a:srgbClr val="231F20"/>
                </a:solidFill>
                <a:latin typeface="Trebuchet MS"/>
                <a:cs typeface="Trebuchet MS"/>
              </a:rPr>
              <a:t>Efficiency</a:t>
            </a:r>
            <a:r>
              <a:rPr sz="2000" b="1" spc="-4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-315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231F20"/>
                </a:solidFill>
                <a:latin typeface="Tahoma"/>
                <a:cs typeface="Tahoma"/>
              </a:rPr>
              <a:t>Highlight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0" dirty="0">
                <a:solidFill>
                  <a:srgbClr val="231F20"/>
                </a:solidFill>
                <a:latin typeface="Tahoma"/>
                <a:cs typeface="Tahoma"/>
              </a:rPr>
              <a:t>how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1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231F20"/>
                </a:solidFill>
                <a:latin typeface="Tahoma"/>
                <a:cs typeface="Tahoma"/>
              </a:rPr>
              <a:t>portal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45" dirty="0">
                <a:solidFill>
                  <a:srgbClr val="231F20"/>
                </a:solidFill>
                <a:latin typeface="Tahoma"/>
                <a:cs typeface="Tahoma"/>
              </a:rPr>
              <a:t>saves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time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85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16300"/>
              </a:lnSpc>
            </a:pP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frustration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40" dirty="0">
                <a:solidFill>
                  <a:srgbClr val="231F20"/>
                </a:solidFill>
                <a:latin typeface="Tahoma"/>
                <a:cs typeface="Tahoma"/>
              </a:rPr>
              <a:t>by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50" dirty="0">
                <a:solidFill>
                  <a:srgbClr val="231F20"/>
                </a:solidFill>
                <a:latin typeface="Tahoma"/>
                <a:cs typeface="Tahoma"/>
              </a:rPr>
              <a:t>efficiently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70" dirty="0">
                <a:solidFill>
                  <a:srgbClr val="231F20"/>
                </a:solidFill>
                <a:latin typeface="Tahoma"/>
                <a:cs typeface="Tahoma"/>
              </a:rPr>
              <a:t>connecting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users</a:t>
            </a:r>
            <a:r>
              <a:rPr sz="200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5" dirty="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231F20"/>
                </a:solidFill>
                <a:latin typeface="Tahoma"/>
                <a:cs typeface="Tahoma"/>
              </a:rPr>
              <a:t>suitable </a:t>
            </a:r>
            <a:r>
              <a:rPr sz="2000" spc="160" dirty="0">
                <a:solidFill>
                  <a:srgbClr val="231F20"/>
                </a:solidFill>
                <a:latin typeface="Tahoma"/>
                <a:cs typeface="Tahoma"/>
              </a:rPr>
              <a:t>workers..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0269" y="5106605"/>
            <a:ext cx="7816215" cy="1089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000" b="1" spc="229" dirty="0">
                <a:solidFill>
                  <a:srgbClr val="231F20"/>
                </a:solidFill>
                <a:latin typeface="Trebuchet MS"/>
                <a:cs typeface="Trebuchet MS"/>
              </a:rPr>
              <a:t>Convenience:</a:t>
            </a:r>
            <a:r>
              <a:rPr sz="2000" b="1" spc="34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000" spc="260" dirty="0">
                <a:solidFill>
                  <a:srgbClr val="231F20"/>
                </a:solidFill>
                <a:latin typeface="Tahoma"/>
                <a:cs typeface="Tahoma"/>
              </a:rPr>
              <a:t>Showcase</a:t>
            </a:r>
            <a:r>
              <a:rPr sz="20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1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0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310" dirty="0">
                <a:solidFill>
                  <a:srgbClr val="231F20"/>
                </a:solidFill>
                <a:latin typeface="Tahoma"/>
                <a:cs typeface="Tahoma"/>
              </a:rPr>
              <a:t>user-</a:t>
            </a:r>
            <a:r>
              <a:rPr sz="2000" spc="229" dirty="0">
                <a:solidFill>
                  <a:srgbClr val="231F20"/>
                </a:solidFill>
                <a:latin typeface="Tahoma"/>
                <a:cs typeface="Tahoma"/>
              </a:rPr>
              <a:t>friendly</a:t>
            </a:r>
            <a:r>
              <a:rPr sz="20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50" dirty="0">
                <a:solidFill>
                  <a:srgbClr val="231F20"/>
                </a:solidFill>
                <a:latin typeface="Tahoma"/>
                <a:cs typeface="Tahoma"/>
              </a:rPr>
              <a:t>interface</a:t>
            </a:r>
            <a:r>
              <a:rPr sz="20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231F20"/>
                </a:solidFill>
                <a:latin typeface="Tahoma"/>
                <a:cs typeface="Tahoma"/>
              </a:rPr>
              <a:t>of </a:t>
            </a:r>
            <a:r>
              <a:rPr sz="2000" spc="215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0" dirty="0">
                <a:solidFill>
                  <a:srgbClr val="231F20"/>
                </a:solidFill>
                <a:latin typeface="Tahoma"/>
                <a:cs typeface="Tahoma"/>
              </a:rPr>
              <a:t>portal,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54" dirty="0">
                <a:solidFill>
                  <a:srgbClr val="231F20"/>
                </a:solidFill>
                <a:latin typeface="Tahoma"/>
                <a:cs typeface="Tahoma"/>
              </a:rPr>
              <a:t>demonstrating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90" dirty="0">
                <a:solidFill>
                  <a:srgbClr val="231F20"/>
                </a:solidFill>
                <a:latin typeface="Tahoma"/>
                <a:cs typeface="Tahoma"/>
              </a:rPr>
              <a:t>how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40" dirty="0">
                <a:solidFill>
                  <a:srgbClr val="231F20"/>
                </a:solidFill>
                <a:latin typeface="Tahoma"/>
                <a:cs typeface="Tahoma"/>
              </a:rPr>
              <a:t>easy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231F20"/>
                </a:solidFill>
                <a:latin typeface="Tahoma"/>
                <a:cs typeface="Tahoma"/>
              </a:rPr>
              <a:t>it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65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35" dirty="0">
                <a:solidFill>
                  <a:srgbClr val="231F20"/>
                </a:solidFill>
                <a:latin typeface="Tahoma"/>
                <a:cs typeface="Tahoma"/>
              </a:rPr>
              <a:t>users</a:t>
            </a:r>
            <a:r>
              <a:rPr sz="2000" spc="3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000" spc="229" dirty="0">
                <a:solidFill>
                  <a:srgbClr val="231F20"/>
                </a:solidFill>
                <a:latin typeface="Tahoma"/>
                <a:cs typeface="Tahoma"/>
              </a:rPr>
              <a:t>register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1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000" spc="-4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04" dirty="0">
                <a:solidFill>
                  <a:srgbClr val="231F20"/>
                </a:solidFill>
                <a:latin typeface="Tahoma"/>
                <a:cs typeface="Tahoma"/>
              </a:rPr>
              <a:t>ind</a:t>
            </a:r>
            <a:r>
              <a:rPr sz="2000" spc="3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225" dirty="0">
                <a:solidFill>
                  <a:srgbClr val="231F20"/>
                </a:solidFill>
                <a:latin typeface="Tahoma"/>
                <a:cs typeface="Tahoma"/>
              </a:rPr>
              <a:t>local</a:t>
            </a:r>
            <a:r>
              <a:rPr sz="2000" spc="3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231F20"/>
                </a:solidFill>
                <a:latin typeface="Tahoma"/>
                <a:cs typeface="Tahoma"/>
              </a:rPr>
              <a:t>workers.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10690" y="6504265"/>
            <a:ext cx="4474845" cy="63690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2950" i="1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79166" y="6994543"/>
            <a:ext cx="9029700" cy="2423795"/>
            <a:chOff x="2179166" y="6994543"/>
            <a:chExt cx="9029700" cy="2423795"/>
          </a:xfrm>
        </p:grpSpPr>
        <p:sp>
          <p:nvSpPr>
            <p:cNvPr id="18" name="object 18"/>
            <p:cNvSpPr/>
            <p:nvPr/>
          </p:nvSpPr>
          <p:spPr>
            <a:xfrm>
              <a:off x="2179166" y="9380139"/>
              <a:ext cx="9029700" cy="0"/>
            </a:xfrm>
            <a:custGeom>
              <a:avLst/>
              <a:gdLst/>
              <a:ahLst/>
              <a:cxnLst/>
              <a:rect l="l" t="t" r="r" b="b"/>
              <a:pathLst>
                <a:path w="9029700">
                  <a:moveTo>
                    <a:pt x="9029699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8957" y="6994543"/>
              <a:ext cx="85725" cy="857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9907" y="8461393"/>
              <a:ext cx="76200" cy="761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968549" y="6780065"/>
            <a:ext cx="7493634" cy="116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90"/>
              </a:spcBef>
            </a:pPr>
            <a:r>
              <a:rPr sz="2150" b="1" spc="210" dirty="0">
                <a:solidFill>
                  <a:srgbClr val="231F20"/>
                </a:solidFill>
                <a:latin typeface="Trebuchet MS"/>
                <a:cs typeface="Trebuchet MS"/>
              </a:rPr>
              <a:t>Innovation:</a:t>
            </a:r>
            <a:r>
              <a:rPr sz="2150" b="1" spc="3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150" spc="215" dirty="0">
                <a:solidFill>
                  <a:srgbClr val="231F20"/>
                </a:solidFill>
                <a:latin typeface="Tahoma"/>
                <a:cs typeface="Tahoma"/>
              </a:rPr>
              <a:t>Highlight</a:t>
            </a:r>
            <a:r>
              <a:rPr sz="2150" spc="3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2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150" spc="3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50" dirty="0">
                <a:solidFill>
                  <a:srgbClr val="231F20"/>
                </a:solidFill>
                <a:latin typeface="Tahoma"/>
                <a:cs typeface="Tahoma"/>
              </a:rPr>
              <a:t>innovative</a:t>
            </a:r>
            <a:r>
              <a:rPr sz="2150" spc="3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90" dirty="0">
                <a:solidFill>
                  <a:srgbClr val="231F20"/>
                </a:solidFill>
                <a:latin typeface="Tahoma"/>
                <a:cs typeface="Tahoma"/>
              </a:rPr>
              <a:t>approach</a:t>
            </a:r>
            <a:r>
              <a:rPr sz="2150" spc="3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160" dirty="0">
                <a:solidFill>
                  <a:srgbClr val="231F20"/>
                </a:solidFill>
                <a:latin typeface="Tahoma"/>
                <a:cs typeface="Tahoma"/>
              </a:rPr>
              <a:t>of </a:t>
            </a:r>
            <a:r>
              <a:rPr sz="2150" spc="235" dirty="0">
                <a:solidFill>
                  <a:srgbClr val="231F20"/>
                </a:solidFill>
                <a:latin typeface="Tahoma"/>
                <a:cs typeface="Tahoma"/>
              </a:rPr>
              <a:t>digitizing</a:t>
            </a:r>
            <a:r>
              <a:rPr sz="21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20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21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50" dirty="0">
                <a:solidFill>
                  <a:srgbClr val="231F20"/>
                </a:solidFill>
                <a:latin typeface="Tahoma"/>
                <a:cs typeface="Tahoma"/>
              </a:rPr>
              <a:t>local</a:t>
            </a:r>
            <a:r>
              <a:rPr sz="21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25" dirty="0">
                <a:solidFill>
                  <a:srgbClr val="231F20"/>
                </a:solidFill>
                <a:latin typeface="Tahoma"/>
                <a:cs typeface="Tahoma"/>
              </a:rPr>
              <a:t>worker</a:t>
            </a:r>
            <a:r>
              <a:rPr sz="21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320" dirty="0">
                <a:solidFill>
                  <a:srgbClr val="231F20"/>
                </a:solidFill>
                <a:latin typeface="Tahoma"/>
                <a:cs typeface="Tahoma"/>
              </a:rPr>
              <a:t>ecosystem</a:t>
            </a:r>
            <a:r>
              <a:rPr sz="21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2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2150" spc="3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75" dirty="0">
                <a:solidFill>
                  <a:srgbClr val="231F20"/>
                </a:solidFill>
                <a:latin typeface="Tahoma"/>
                <a:cs typeface="Tahoma"/>
              </a:rPr>
              <a:t>address </a:t>
            </a:r>
            <a:r>
              <a:rPr sz="2150" spc="310" dirty="0">
                <a:solidFill>
                  <a:srgbClr val="231F20"/>
                </a:solidFill>
                <a:latin typeface="Tahoma"/>
                <a:cs typeface="Tahoma"/>
              </a:rPr>
              <a:t>common</a:t>
            </a:r>
            <a:r>
              <a:rPr sz="2150" spc="35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54" dirty="0">
                <a:solidFill>
                  <a:srgbClr val="231F20"/>
                </a:solidFill>
                <a:latin typeface="Tahoma"/>
                <a:cs typeface="Tahoma"/>
              </a:rPr>
              <a:t>challenges</a:t>
            </a:r>
            <a:r>
              <a:rPr sz="2150" spc="35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135" dirty="0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sz="2150" spc="3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150" spc="-45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25" dirty="0">
                <a:solidFill>
                  <a:srgbClr val="231F20"/>
                </a:solidFill>
                <a:latin typeface="Tahoma"/>
                <a:cs typeface="Tahoma"/>
              </a:rPr>
              <a:t>inding</a:t>
            </a:r>
            <a:r>
              <a:rPr sz="2150" spc="35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240" dirty="0">
                <a:solidFill>
                  <a:srgbClr val="231F20"/>
                </a:solidFill>
                <a:latin typeface="Tahoma"/>
                <a:cs typeface="Tahoma"/>
              </a:rPr>
              <a:t>reliable</a:t>
            </a:r>
            <a:r>
              <a:rPr sz="2150" spc="35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50" spc="175" dirty="0">
                <a:solidFill>
                  <a:srgbClr val="231F20"/>
                </a:solidFill>
                <a:latin typeface="Tahoma"/>
                <a:cs typeface="Tahoma"/>
              </a:rPr>
              <a:t>workers..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5389" y="8270404"/>
            <a:ext cx="8000365" cy="1054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1950" b="1" spc="295" dirty="0">
                <a:solidFill>
                  <a:srgbClr val="231F20"/>
                </a:solidFill>
                <a:latin typeface="Trebuchet MS"/>
                <a:cs typeface="Trebuchet MS"/>
              </a:rPr>
              <a:t>User-</a:t>
            </a:r>
            <a:r>
              <a:rPr sz="1950" b="1" spc="229" dirty="0">
                <a:solidFill>
                  <a:srgbClr val="231F20"/>
                </a:solidFill>
                <a:latin typeface="Trebuchet MS"/>
                <a:cs typeface="Trebuchet MS"/>
              </a:rPr>
              <a:t>Centric</a:t>
            </a:r>
            <a:r>
              <a:rPr sz="1950" b="1" spc="2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b="1" spc="245" dirty="0">
                <a:solidFill>
                  <a:srgbClr val="231F20"/>
                </a:solidFill>
                <a:latin typeface="Trebuchet MS"/>
                <a:cs typeface="Trebuchet MS"/>
              </a:rPr>
              <a:t>Design</a:t>
            </a:r>
            <a:r>
              <a:rPr sz="1950" b="1" spc="-39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950" spc="-300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195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60" dirty="0">
                <a:solidFill>
                  <a:srgbClr val="231F20"/>
                </a:solidFill>
                <a:latin typeface="Tahoma"/>
                <a:cs typeface="Tahoma"/>
              </a:rPr>
              <a:t>Discuss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85" dirty="0">
                <a:solidFill>
                  <a:srgbClr val="231F20"/>
                </a:solidFill>
                <a:latin typeface="Tahoma"/>
                <a:cs typeface="Tahoma"/>
              </a:rPr>
              <a:t>how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04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95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25" dirty="0">
                <a:solidFill>
                  <a:srgbClr val="231F20"/>
                </a:solidFill>
                <a:latin typeface="Tahoma"/>
                <a:cs typeface="Tahoma"/>
              </a:rPr>
              <a:t>portal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60" dirty="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40" dirty="0">
                <a:solidFill>
                  <a:srgbClr val="231F20"/>
                </a:solidFill>
                <a:latin typeface="Tahoma"/>
                <a:cs typeface="Tahoma"/>
              </a:rPr>
              <a:t>designed </a:t>
            </a:r>
            <a:r>
              <a:rPr sz="1950" spc="190" dirty="0">
                <a:solidFill>
                  <a:srgbClr val="231F20"/>
                </a:solidFill>
                <a:latin typeface="Tahoma"/>
                <a:cs typeface="Tahoma"/>
              </a:rPr>
              <a:t>with</a:t>
            </a:r>
            <a:r>
              <a:rPr sz="195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04" dirty="0">
                <a:solidFill>
                  <a:srgbClr val="231F20"/>
                </a:solidFill>
                <a:latin typeface="Tahoma"/>
                <a:cs typeface="Tahoma"/>
              </a:rPr>
              <a:t>the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80" dirty="0">
                <a:solidFill>
                  <a:srgbClr val="231F20"/>
                </a:solidFill>
                <a:latin typeface="Tahoma"/>
                <a:cs typeface="Tahoma"/>
              </a:rPr>
              <a:t>user'</a:t>
            </a:r>
            <a:r>
              <a:rPr sz="1950" spc="-4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1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50" dirty="0">
                <a:solidFill>
                  <a:srgbClr val="231F20"/>
                </a:solidFill>
                <a:latin typeface="Tahoma"/>
                <a:cs typeface="Tahoma"/>
              </a:rPr>
              <a:t>needs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25" dirty="0">
                <a:solidFill>
                  <a:srgbClr val="231F20"/>
                </a:solidFill>
                <a:latin typeface="Tahoma"/>
                <a:cs typeface="Tahoma"/>
              </a:rPr>
              <a:t>in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75" dirty="0">
                <a:solidFill>
                  <a:srgbClr val="231F20"/>
                </a:solidFill>
                <a:latin typeface="Tahoma"/>
                <a:cs typeface="Tahoma"/>
              </a:rPr>
              <a:t>mind,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10" dirty="0">
                <a:solidFill>
                  <a:srgbClr val="231F20"/>
                </a:solidFill>
                <a:latin typeface="Tahoma"/>
                <a:cs typeface="Tahoma"/>
              </a:rPr>
              <a:t>offering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40" dirty="0">
                <a:solidFill>
                  <a:srgbClr val="231F20"/>
                </a:solidFill>
                <a:latin typeface="Tahoma"/>
                <a:cs typeface="Tahoma"/>
              </a:rPr>
              <a:t>seamless</a:t>
            </a: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254" dirty="0">
                <a:solidFill>
                  <a:srgbClr val="231F20"/>
                </a:solidFill>
                <a:latin typeface="Tahoma"/>
                <a:cs typeface="Tahoma"/>
              </a:rPr>
              <a:t>experience</a:t>
            </a:r>
            <a:r>
              <a:rPr sz="195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75" dirty="0">
                <a:solidFill>
                  <a:srgbClr val="231F20"/>
                </a:solidFill>
                <a:latin typeface="Tahoma"/>
                <a:cs typeface="Tahoma"/>
              </a:rPr>
              <a:t>for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45" dirty="0">
                <a:solidFill>
                  <a:srgbClr val="231F20"/>
                </a:solidFill>
                <a:latin typeface="Tahoma"/>
                <a:cs typeface="Tahoma"/>
              </a:rPr>
              <a:t>both</a:t>
            </a:r>
            <a:r>
              <a:rPr sz="195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25" dirty="0">
                <a:solidFill>
                  <a:srgbClr val="231F20"/>
                </a:solidFill>
                <a:latin typeface="Tahoma"/>
                <a:cs typeface="Tahoma"/>
              </a:rPr>
              <a:t>users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04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950" spc="31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215" dirty="0">
                <a:solidFill>
                  <a:srgbClr val="231F20"/>
                </a:solidFill>
                <a:latin typeface="Tahoma"/>
                <a:cs typeface="Tahoma"/>
              </a:rPr>
              <a:t>workers</a:t>
            </a:r>
            <a:r>
              <a:rPr sz="1950" spc="3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50" spc="140" dirty="0">
                <a:solidFill>
                  <a:srgbClr val="231F20"/>
                </a:solidFill>
                <a:latin typeface="Tahoma"/>
                <a:cs typeface="Tahoma"/>
              </a:rPr>
              <a:t>alike.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02721" cy="5803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96883" y="1074206"/>
            <a:ext cx="13843000" cy="1565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22240" algn="l"/>
              </a:tabLst>
            </a:pPr>
            <a:r>
              <a:rPr sz="10100" spc="155" dirty="0">
                <a:solidFill>
                  <a:srgbClr val="FFFFFF"/>
                </a:solidFill>
              </a:rPr>
              <a:t>SYSTE</a:t>
            </a:r>
            <a:r>
              <a:rPr sz="10100" spc="-835" dirty="0">
                <a:solidFill>
                  <a:srgbClr val="FFFFFF"/>
                </a:solidFill>
              </a:rPr>
              <a:t>M</a:t>
            </a:r>
            <a:r>
              <a:rPr sz="10100" dirty="0">
                <a:solidFill>
                  <a:srgbClr val="FFFFFF"/>
                </a:solidFill>
              </a:rPr>
              <a:t>	</a:t>
            </a:r>
            <a:r>
              <a:rPr sz="10100" spc="130" dirty="0">
                <a:solidFill>
                  <a:srgbClr val="FFFFFF"/>
                </a:solidFill>
              </a:rPr>
              <a:t>REQUIREMEN</a:t>
            </a:r>
            <a:r>
              <a:rPr sz="10100" spc="-860" dirty="0">
                <a:solidFill>
                  <a:srgbClr val="FFFFFF"/>
                </a:solidFill>
              </a:rPr>
              <a:t>T</a:t>
            </a:r>
            <a:endParaRPr sz="101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78678" y="0"/>
            <a:ext cx="4809322" cy="94615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2163445" algn="l"/>
              </a:tabLst>
            </a:pPr>
            <a:r>
              <a:rPr spc="280" dirty="0"/>
              <a:t>Hardware</a:t>
            </a:r>
            <a:r>
              <a:rPr dirty="0"/>
              <a:t>	</a:t>
            </a:r>
            <a:r>
              <a:rPr spc="275" dirty="0"/>
              <a:t>Requirements</a:t>
            </a:r>
          </a:p>
          <a:p>
            <a:pPr marL="489584" indent="-476884">
              <a:lnSpc>
                <a:spcPct val="100000"/>
              </a:lnSpc>
              <a:spcBef>
                <a:spcPts val="495"/>
              </a:spcBef>
              <a:buAutoNum type="arabicParenR"/>
              <a:tabLst>
                <a:tab pos="489584" algn="l"/>
                <a:tab pos="1189355" algn="l"/>
                <a:tab pos="1764030" algn="l"/>
              </a:tabLst>
            </a:pPr>
            <a:r>
              <a:rPr spc="35" dirty="0"/>
              <a:t>PC</a:t>
            </a:r>
            <a:r>
              <a:rPr dirty="0"/>
              <a:t>	</a:t>
            </a:r>
            <a:r>
              <a:rPr spc="120" dirty="0"/>
              <a:t>or</a:t>
            </a:r>
            <a:r>
              <a:rPr dirty="0"/>
              <a:t>	</a:t>
            </a:r>
            <a:r>
              <a:rPr spc="265" dirty="0"/>
              <a:t>Laptop</a:t>
            </a:r>
          </a:p>
          <a:p>
            <a:pPr marL="575310" indent="-562610">
              <a:lnSpc>
                <a:spcPct val="100000"/>
              </a:lnSpc>
              <a:spcBef>
                <a:spcPts val="495"/>
              </a:spcBef>
              <a:buAutoNum type="arabicParenR"/>
              <a:tabLst>
                <a:tab pos="575310" algn="l"/>
                <a:tab pos="1706880" algn="l"/>
                <a:tab pos="4757420" algn="l"/>
                <a:tab pos="6172200" algn="l"/>
                <a:tab pos="6746875" algn="l"/>
                <a:tab pos="7954645" algn="l"/>
                <a:tab pos="9143365" algn="l"/>
              </a:tabLst>
            </a:pPr>
            <a:r>
              <a:rPr spc="215" dirty="0"/>
              <a:t>Hard</a:t>
            </a:r>
            <a:r>
              <a:rPr dirty="0"/>
              <a:t>	</a:t>
            </a:r>
            <a:r>
              <a:rPr spc="275" dirty="0"/>
              <a:t>Disk(Storage)</a:t>
            </a:r>
            <a:r>
              <a:rPr dirty="0"/>
              <a:t>	</a:t>
            </a:r>
            <a:r>
              <a:rPr spc="835" dirty="0"/>
              <a:t>-</a:t>
            </a:r>
            <a:r>
              <a:rPr spc="85" dirty="0"/>
              <a:t>10GB</a:t>
            </a:r>
            <a:r>
              <a:rPr dirty="0"/>
              <a:t>	</a:t>
            </a:r>
            <a:r>
              <a:rPr spc="120" dirty="0"/>
              <a:t>or</a:t>
            </a:r>
            <a:r>
              <a:rPr dirty="0"/>
              <a:t>	</a:t>
            </a:r>
            <a:r>
              <a:rPr spc="245" dirty="0"/>
              <a:t>more</a:t>
            </a:r>
            <a:r>
              <a:rPr dirty="0"/>
              <a:t>	</a:t>
            </a:r>
            <a:r>
              <a:rPr spc="260" dirty="0"/>
              <a:t>(for</a:t>
            </a:r>
            <a:r>
              <a:rPr dirty="0"/>
              <a:t>	</a:t>
            </a:r>
            <a:r>
              <a:rPr spc="325" dirty="0"/>
              <a:t>project)</a:t>
            </a:r>
          </a:p>
          <a:p>
            <a:pPr marL="581660" indent="-568960">
              <a:lnSpc>
                <a:spcPct val="100000"/>
              </a:lnSpc>
              <a:spcBef>
                <a:spcPts val="495"/>
              </a:spcBef>
              <a:buAutoNum type="arabicParenR"/>
              <a:tabLst>
                <a:tab pos="581660" algn="l"/>
                <a:tab pos="1633855" algn="l"/>
                <a:tab pos="4894580" algn="l"/>
                <a:tab pos="5469255" algn="l"/>
                <a:tab pos="6676390" algn="l"/>
                <a:tab pos="7603490" algn="l"/>
                <a:tab pos="9311640" algn="l"/>
              </a:tabLst>
            </a:pPr>
            <a:r>
              <a:rPr spc="80" dirty="0"/>
              <a:t>RAM</a:t>
            </a:r>
            <a:r>
              <a:rPr dirty="0"/>
              <a:t>	</a:t>
            </a:r>
            <a:r>
              <a:rPr spc="434" dirty="0"/>
              <a:t>(Memory)-</a:t>
            </a:r>
            <a:r>
              <a:rPr dirty="0"/>
              <a:t>2</a:t>
            </a:r>
            <a:r>
              <a:rPr spc="-455" dirty="0"/>
              <a:t> </a:t>
            </a:r>
            <a:r>
              <a:rPr spc="-25" dirty="0"/>
              <a:t>GB</a:t>
            </a:r>
            <a:r>
              <a:rPr dirty="0"/>
              <a:t>	</a:t>
            </a:r>
            <a:r>
              <a:rPr spc="120" dirty="0"/>
              <a:t>or</a:t>
            </a:r>
            <a:r>
              <a:rPr dirty="0"/>
              <a:t>	</a:t>
            </a:r>
            <a:r>
              <a:rPr spc="245" dirty="0"/>
              <a:t>more</a:t>
            </a:r>
            <a:r>
              <a:rPr dirty="0"/>
              <a:t>	</a:t>
            </a:r>
            <a:r>
              <a:rPr spc="260" dirty="0"/>
              <a:t>(for</a:t>
            </a:r>
            <a:r>
              <a:rPr dirty="0"/>
              <a:t>	</a:t>
            </a:r>
            <a:r>
              <a:rPr spc="254" dirty="0"/>
              <a:t>smooth</a:t>
            </a:r>
            <a:r>
              <a:rPr dirty="0"/>
              <a:t>	</a:t>
            </a:r>
            <a:r>
              <a:rPr spc="240" dirty="0"/>
              <a:t>usage)</a:t>
            </a:r>
          </a:p>
          <a:p>
            <a:pPr marL="598170" indent="-585470">
              <a:lnSpc>
                <a:spcPct val="100000"/>
              </a:lnSpc>
              <a:spcBef>
                <a:spcPts val="495"/>
              </a:spcBef>
              <a:buAutoNum type="arabicParenR"/>
              <a:tabLst>
                <a:tab pos="598170" algn="l"/>
              </a:tabLst>
            </a:pPr>
            <a:r>
              <a:rPr spc="229" dirty="0"/>
              <a:t>Processor</a:t>
            </a: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1736725" algn="l"/>
                <a:tab pos="3562985" algn="l"/>
                <a:tab pos="5070475" algn="l"/>
                <a:tab pos="6169025" algn="l"/>
                <a:tab pos="7306945" algn="l"/>
                <a:tab pos="7828915" algn="l"/>
                <a:tab pos="8403590" algn="l"/>
              </a:tabLst>
            </a:pPr>
            <a:r>
              <a:rPr spc="280" dirty="0"/>
              <a:t>Modern</a:t>
            </a:r>
            <a:r>
              <a:rPr dirty="0"/>
              <a:t>	</a:t>
            </a:r>
            <a:r>
              <a:rPr spc="254" dirty="0"/>
              <a:t>process</a:t>
            </a:r>
            <a:r>
              <a:rPr dirty="0"/>
              <a:t>	</a:t>
            </a:r>
            <a:r>
              <a:rPr spc="265" dirty="0"/>
              <a:t>or(e.</a:t>
            </a:r>
            <a:r>
              <a:rPr spc="-515" dirty="0"/>
              <a:t> </a:t>
            </a:r>
            <a:r>
              <a:rPr spc="-25" dirty="0"/>
              <a:t>g.</a:t>
            </a:r>
            <a:r>
              <a:rPr dirty="0"/>
              <a:t>	</a:t>
            </a:r>
            <a:r>
              <a:rPr spc="250" dirty="0"/>
              <a:t>Intel</a:t>
            </a:r>
            <a:r>
              <a:rPr dirty="0"/>
              <a:t>	</a:t>
            </a:r>
            <a:r>
              <a:rPr spc="225" dirty="0"/>
              <a:t>Core</a:t>
            </a:r>
            <a:r>
              <a:rPr dirty="0"/>
              <a:t>	</a:t>
            </a:r>
            <a:r>
              <a:rPr spc="-30" dirty="0"/>
              <a:t>i</a:t>
            </a:r>
            <a:r>
              <a:rPr spc="-520" dirty="0"/>
              <a:t> </a:t>
            </a:r>
            <a:r>
              <a:rPr spc="60" dirty="0"/>
              <a:t>3</a:t>
            </a:r>
            <a:r>
              <a:rPr dirty="0"/>
              <a:t>	</a:t>
            </a:r>
            <a:r>
              <a:rPr spc="120" dirty="0"/>
              <a:t>or</a:t>
            </a:r>
            <a:r>
              <a:rPr dirty="0"/>
              <a:t>	</a:t>
            </a:r>
            <a:r>
              <a:rPr spc="305" dirty="0"/>
              <a:t>equivalent)</a:t>
            </a: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/>
          </a:p>
          <a:p>
            <a:pPr marL="12700">
              <a:lnSpc>
                <a:spcPct val="100000"/>
              </a:lnSpc>
              <a:tabLst>
                <a:tab pos="2036445" algn="l"/>
              </a:tabLst>
            </a:pPr>
            <a:r>
              <a:rPr spc="275" dirty="0"/>
              <a:t>Software</a:t>
            </a:r>
            <a:r>
              <a:rPr dirty="0"/>
              <a:t>	</a:t>
            </a:r>
            <a:r>
              <a:rPr spc="275" dirty="0"/>
              <a:t>Requirements</a:t>
            </a:r>
          </a:p>
          <a:p>
            <a:pPr marL="12700" marR="206375" indent="391160">
              <a:lnSpc>
                <a:spcPct val="114199"/>
              </a:lnSpc>
              <a:buAutoNum type="arabicPlain"/>
              <a:tabLst>
                <a:tab pos="403860" algn="l"/>
                <a:tab pos="1472565" algn="l"/>
                <a:tab pos="2188845" algn="l"/>
                <a:tab pos="3455670" algn="l"/>
                <a:tab pos="3556000" algn="l"/>
                <a:tab pos="3961765" algn="l"/>
                <a:tab pos="5564505" algn="l"/>
                <a:tab pos="7461884" algn="l"/>
                <a:tab pos="9072880" algn="l"/>
              </a:tabLst>
            </a:pPr>
            <a:r>
              <a:rPr spc="290" dirty="0"/>
              <a:t>Web</a:t>
            </a:r>
            <a:r>
              <a:rPr dirty="0"/>
              <a:t>	</a:t>
            </a:r>
            <a:r>
              <a:rPr spc="215" dirty="0"/>
              <a:t>Browsers</a:t>
            </a:r>
            <a:r>
              <a:rPr dirty="0"/>
              <a:t>		</a:t>
            </a:r>
            <a:r>
              <a:rPr spc="204" dirty="0"/>
              <a:t>–</a:t>
            </a:r>
            <a:r>
              <a:rPr dirty="0"/>
              <a:t>	</a:t>
            </a:r>
            <a:r>
              <a:rPr spc="200" dirty="0"/>
              <a:t>Google</a:t>
            </a:r>
            <a:r>
              <a:rPr dirty="0"/>
              <a:t>	</a:t>
            </a:r>
            <a:r>
              <a:rPr spc="245" dirty="0"/>
              <a:t>Chrome,</a:t>
            </a:r>
            <a:r>
              <a:rPr dirty="0"/>
              <a:t>	</a:t>
            </a:r>
            <a:r>
              <a:rPr spc="225" dirty="0"/>
              <a:t>Mozilla</a:t>
            </a:r>
            <a:r>
              <a:rPr dirty="0"/>
              <a:t>	</a:t>
            </a:r>
            <a:r>
              <a:rPr spc="215" dirty="0"/>
              <a:t>Firefox, </a:t>
            </a:r>
            <a:r>
              <a:rPr spc="290" dirty="0"/>
              <a:t>Microsoft</a:t>
            </a:r>
            <a:r>
              <a:rPr dirty="0"/>
              <a:t>	</a:t>
            </a:r>
            <a:r>
              <a:rPr spc="130" dirty="0"/>
              <a:t>Edge,</a:t>
            </a:r>
            <a:r>
              <a:rPr dirty="0"/>
              <a:t>	</a:t>
            </a:r>
            <a:r>
              <a:rPr spc="220" dirty="0"/>
              <a:t>Safari</a:t>
            </a:r>
          </a:p>
          <a:p>
            <a:pPr marL="12700" marR="308610" indent="476884">
              <a:lnSpc>
                <a:spcPct val="114199"/>
              </a:lnSpc>
              <a:buAutoNum type="arabicPlain"/>
              <a:tabLst>
                <a:tab pos="489584" algn="l"/>
                <a:tab pos="1383030" algn="l"/>
                <a:tab pos="2999740" algn="l"/>
                <a:tab pos="3405504" algn="l"/>
                <a:tab pos="4837430" algn="l"/>
                <a:tab pos="6342380" algn="l"/>
                <a:tab pos="7690484" algn="l"/>
                <a:tab pos="9512935" algn="l"/>
              </a:tabLst>
            </a:pPr>
            <a:r>
              <a:rPr spc="260" dirty="0"/>
              <a:t>Code</a:t>
            </a:r>
            <a:r>
              <a:rPr spc="-525" dirty="0"/>
              <a:t> </a:t>
            </a:r>
            <a:r>
              <a:rPr spc="220" dirty="0"/>
              <a:t>Editor</a:t>
            </a:r>
            <a:r>
              <a:rPr dirty="0"/>
              <a:t>	</a:t>
            </a:r>
            <a:r>
              <a:rPr spc="204" dirty="0"/>
              <a:t>–</a:t>
            </a:r>
            <a:r>
              <a:rPr dirty="0"/>
              <a:t>	</a:t>
            </a:r>
            <a:r>
              <a:rPr spc="215" dirty="0"/>
              <a:t>Visual</a:t>
            </a:r>
            <a:r>
              <a:rPr dirty="0"/>
              <a:t>	</a:t>
            </a:r>
            <a:r>
              <a:rPr spc="229" dirty="0"/>
              <a:t>Studio</a:t>
            </a:r>
            <a:r>
              <a:rPr dirty="0"/>
              <a:t>	</a:t>
            </a:r>
            <a:r>
              <a:rPr spc="225" dirty="0"/>
              <a:t>Code,</a:t>
            </a:r>
            <a:r>
              <a:rPr dirty="0"/>
              <a:t>	</a:t>
            </a:r>
            <a:r>
              <a:rPr spc="229" dirty="0"/>
              <a:t>Sublime</a:t>
            </a:r>
            <a:r>
              <a:rPr dirty="0"/>
              <a:t>	</a:t>
            </a:r>
            <a:r>
              <a:rPr spc="235" dirty="0"/>
              <a:t>Text, </a:t>
            </a:r>
            <a:r>
              <a:rPr spc="229" dirty="0"/>
              <a:t>Atom,</a:t>
            </a:r>
            <a:r>
              <a:rPr dirty="0"/>
              <a:t>	</a:t>
            </a:r>
            <a:r>
              <a:rPr spc="275" dirty="0"/>
              <a:t>etc.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674" y="6978473"/>
            <a:ext cx="3763048" cy="3308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1573" y="816019"/>
            <a:ext cx="13611224" cy="9258299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" y="5775920"/>
            <a:ext cx="18288908" cy="45110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885510" y="4678112"/>
            <a:ext cx="4128135" cy="4525645"/>
            <a:chOff x="11885510" y="4678112"/>
            <a:chExt cx="4128135" cy="45256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5510" y="8765584"/>
              <a:ext cx="4124324" cy="4381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900352" y="4678112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30" h="4087495">
                  <a:moveTo>
                    <a:pt x="4113178" y="4087472"/>
                  </a:moveTo>
                  <a:lnTo>
                    <a:pt x="0" y="4087472"/>
                  </a:lnTo>
                  <a:lnTo>
                    <a:pt x="0" y="0"/>
                  </a:lnTo>
                  <a:lnTo>
                    <a:pt x="4113178" y="0"/>
                  </a:lnTo>
                  <a:lnTo>
                    <a:pt x="4113178" y="408747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080190" y="4678112"/>
            <a:ext cx="4128135" cy="4525645"/>
            <a:chOff x="7080190" y="4678112"/>
            <a:chExt cx="4128135" cy="45256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0190" y="8765584"/>
              <a:ext cx="4124324" cy="4381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95032" y="4678112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29" h="4087495">
                  <a:moveTo>
                    <a:pt x="4113179" y="4087472"/>
                  </a:moveTo>
                  <a:lnTo>
                    <a:pt x="0" y="4087472"/>
                  </a:lnTo>
                  <a:lnTo>
                    <a:pt x="0" y="0"/>
                  </a:lnTo>
                  <a:lnTo>
                    <a:pt x="4113179" y="0"/>
                  </a:lnTo>
                  <a:lnTo>
                    <a:pt x="4113179" y="408747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74468" y="3653527"/>
            <a:ext cx="4128135" cy="5550535"/>
            <a:chOff x="2274468" y="3653527"/>
            <a:chExt cx="4128135" cy="55505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4468" y="8765584"/>
              <a:ext cx="4124324" cy="4381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89310" y="4678112"/>
              <a:ext cx="4113529" cy="4087495"/>
            </a:xfrm>
            <a:custGeom>
              <a:avLst/>
              <a:gdLst/>
              <a:ahLst/>
              <a:cxnLst/>
              <a:rect l="l" t="t" r="r" b="b"/>
              <a:pathLst>
                <a:path w="4113529" h="4087495">
                  <a:moveTo>
                    <a:pt x="4113179" y="4087472"/>
                  </a:moveTo>
                  <a:lnTo>
                    <a:pt x="0" y="4087472"/>
                  </a:lnTo>
                  <a:lnTo>
                    <a:pt x="0" y="0"/>
                  </a:lnTo>
                  <a:lnTo>
                    <a:pt x="4113179" y="0"/>
                  </a:lnTo>
                  <a:lnTo>
                    <a:pt x="4113179" y="408747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1316" y="3653527"/>
              <a:ext cx="2049167" cy="204916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9618" y="3653527"/>
            <a:ext cx="2049167" cy="204916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933709" y="3653527"/>
            <a:ext cx="2049780" cy="2049780"/>
            <a:chOff x="12933709" y="3653527"/>
            <a:chExt cx="2049780" cy="2049780"/>
          </a:xfrm>
        </p:grpSpPr>
        <p:sp>
          <p:nvSpPr>
            <p:cNvPr id="15" name="object 15"/>
            <p:cNvSpPr/>
            <p:nvPr/>
          </p:nvSpPr>
          <p:spPr>
            <a:xfrm>
              <a:off x="12933709" y="3653527"/>
              <a:ext cx="2049780" cy="2049780"/>
            </a:xfrm>
            <a:custGeom>
              <a:avLst/>
              <a:gdLst/>
              <a:ahLst/>
              <a:cxnLst/>
              <a:rect l="l" t="t" r="r" b="b"/>
              <a:pathLst>
                <a:path w="2049780" h="2049779">
                  <a:moveTo>
                    <a:pt x="1024597" y="2049168"/>
                  </a:moveTo>
                  <a:lnTo>
                    <a:pt x="976351" y="2048053"/>
                  </a:lnTo>
                  <a:lnTo>
                    <a:pt x="928693" y="2044740"/>
                  </a:lnTo>
                  <a:lnTo>
                    <a:pt x="881658" y="2039279"/>
                  </a:lnTo>
                  <a:lnTo>
                    <a:pt x="835296" y="2031718"/>
                  </a:lnTo>
                  <a:lnTo>
                    <a:pt x="789655" y="2022108"/>
                  </a:lnTo>
                  <a:lnTo>
                    <a:pt x="744785" y="2010497"/>
                  </a:lnTo>
                  <a:lnTo>
                    <a:pt x="700735" y="1996934"/>
                  </a:lnTo>
                  <a:lnTo>
                    <a:pt x="657554" y="1981469"/>
                  </a:lnTo>
                  <a:lnTo>
                    <a:pt x="615292" y="1964150"/>
                  </a:lnTo>
                  <a:lnTo>
                    <a:pt x="573997" y="1945028"/>
                  </a:lnTo>
                  <a:lnTo>
                    <a:pt x="533719" y="1924151"/>
                  </a:lnTo>
                  <a:lnTo>
                    <a:pt x="494507" y="1901568"/>
                  </a:lnTo>
                  <a:lnTo>
                    <a:pt x="456410" y="1877329"/>
                  </a:lnTo>
                  <a:lnTo>
                    <a:pt x="419477" y="1851483"/>
                  </a:lnTo>
                  <a:lnTo>
                    <a:pt x="383758" y="1824078"/>
                  </a:lnTo>
                  <a:lnTo>
                    <a:pt x="349302" y="1795165"/>
                  </a:lnTo>
                  <a:lnTo>
                    <a:pt x="316158" y="1764792"/>
                  </a:lnTo>
                  <a:lnTo>
                    <a:pt x="284375" y="1733009"/>
                  </a:lnTo>
                  <a:lnTo>
                    <a:pt x="254002" y="1699865"/>
                  </a:lnTo>
                  <a:lnTo>
                    <a:pt x="225089" y="1665409"/>
                  </a:lnTo>
                  <a:lnTo>
                    <a:pt x="197685" y="1629690"/>
                  </a:lnTo>
                  <a:lnTo>
                    <a:pt x="171838" y="1592757"/>
                  </a:lnTo>
                  <a:lnTo>
                    <a:pt x="147599" y="1554660"/>
                  </a:lnTo>
                  <a:lnTo>
                    <a:pt x="125016" y="1515448"/>
                  </a:lnTo>
                  <a:lnTo>
                    <a:pt x="104139" y="1475170"/>
                  </a:lnTo>
                  <a:lnTo>
                    <a:pt x="85017" y="1433875"/>
                  </a:lnTo>
                  <a:lnTo>
                    <a:pt x="67698" y="1391612"/>
                  </a:lnTo>
                  <a:lnTo>
                    <a:pt x="52233" y="1348431"/>
                  </a:lnTo>
                  <a:lnTo>
                    <a:pt x="38670" y="1304381"/>
                  </a:lnTo>
                  <a:lnTo>
                    <a:pt x="27059" y="1259511"/>
                  </a:lnTo>
                  <a:lnTo>
                    <a:pt x="17449" y="1213871"/>
                  </a:lnTo>
                  <a:lnTo>
                    <a:pt x="9888" y="1167508"/>
                  </a:lnTo>
                  <a:lnTo>
                    <a:pt x="4427" y="1120473"/>
                  </a:lnTo>
                  <a:lnTo>
                    <a:pt x="1114" y="1072816"/>
                  </a:lnTo>
                  <a:lnTo>
                    <a:pt x="0" y="1024569"/>
                  </a:lnTo>
                  <a:lnTo>
                    <a:pt x="1114" y="976352"/>
                  </a:lnTo>
                  <a:lnTo>
                    <a:pt x="4427" y="928694"/>
                  </a:lnTo>
                  <a:lnTo>
                    <a:pt x="9888" y="881659"/>
                  </a:lnTo>
                  <a:lnTo>
                    <a:pt x="17449" y="835297"/>
                  </a:lnTo>
                  <a:lnTo>
                    <a:pt x="27059" y="789656"/>
                  </a:lnTo>
                  <a:lnTo>
                    <a:pt x="38670" y="744786"/>
                  </a:lnTo>
                  <a:lnTo>
                    <a:pt x="52233" y="700736"/>
                  </a:lnTo>
                  <a:lnTo>
                    <a:pt x="67698" y="657555"/>
                  </a:lnTo>
                  <a:lnTo>
                    <a:pt x="85017" y="615293"/>
                  </a:lnTo>
                  <a:lnTo>
                    <a:pt x="104139" y="573998"/>
                  </a:lnTo>
                  <a:lnTo>
                    <a:pt x="125016" y="533719"/>
                  </a:lnTo>
                  <a:lnTo>
                    <a:pt x="147599" y="494507"/>
                  </a:lnTo>
                  <a:lnTo>
                    <a:pt x="171838" y="456410"/>
                  </a:lnTo>
                  <a:lnTo>
                    <a:pt x="197685" y="419478"/>
                  </a:lnTo>
                  <a:lnTo>
                    <a:pt x="225089" y="383759"/>
                  </a:lnTo>
                  <a:lnTo>
                    <a:pt x="254002" y="349302"/>
                  </a:lnTo>
                  <a:lnTo>
                    <a:pt x="284375" y="316158"/>
                  </a:lnTo>
                  <a:lnTo>
                    <a:pt x="316158" y="284375"/>
                  </a:lnTo>
                  <a:lnTo>
                    <a:pt x="349302" y="254002"/>
                  </a:lnTo>
                  <a:lnTo>
                    <a:pt x="383758" y="225089"/>
                  </a:lnTo>
                  <a:lnTo>
                    <a:pt x="419477" y="197685"/>
                  </a:lnTo>
                  <a:lnTo>
                    <a:pt x="456410" y="171839"/>
                  </a:lnTo>
                  <a:lnTo>
                    <a:pt x="494507" y="147599"/>
                  </a:lnTo>
                  <a:lnTo>
                    <a:pt x="533719" y="125017"/>
                  </a:lnTo>
                  <a:lnTo>
                    <a:pt x="573997" y="104139"/>
                  </a:lnTo>
                  <a:lnTo>
                    <a:pt x="615292" y="85017"/>
                  </a:lnTo>
                  <a:lnTo>
                    <a:pt x="657554" y="67699"/>
                  </a:lnTo>
                  <a:lnTo>
                    <a:pt x="700735" y="52233"/>
                  </a:lnTo>
                  <a:lnTo>
                    <a:pt x="744785" y="38671"/>
                  </a:lnTo>
                  <a:lnTo>
                    <a:pt x="789655" y="27060"/>
                  </a:lnTo>
                  <a:lnTo>
                    <a:pt x="835296" y="17449"/>
                  </a:lnTo>
                  <a:lnTo>
                    <a:pt x="881658" y="9889"/>
                  </a:lnTo>
                  <a:lnTo>
                    <a:pt x="928693" y="4428"/>
                  </a:lnTo>
                  <a:lnTo>
                    <a:pt x="976351" y="1115"/>
                  </a:lnTo>
                  <a:lnTo>
                    <a:pt x="1024583" y="0"/>
                  </a:lnTo>
                  <a:lnTo>
                    <a:pt x="1072814" y="1115"/>
                  </a:lnTo>
                  <a:lnTo>
                    <a:pt x="1120472" y="4428"/>
                  </a:lnTo>
                  <a:lnTo>
                    <a:pt x="1167507" y="9889"/>
                  </a:lnTo>
                  <a:lnTo>
                    <a:pt x="1213870" y="17449"/>
                  </a:lnTo>
                  <a:lnTo>
                    <a:pt x="1259510" y="27060"/>
                  </a:lnTo>
                  <a:lnTo>
                    <a:pt x="1304380" y="38671"/>
                  </a:lnTo>
                  <a:lnTo>
                    <a:pt x="1348431" y="52233"/>
                  </a:lnTo>
                  <a:lnTo>
                    <a:pt x="1391611" y="67699"/>
                  </a:lnTo>
                  <a:lnTo>
                    <a:pt x="1433874" y="85017"/>
                  </a:lnTo>
                  <a:lnTo>
                    <a:pt x="1475169" y="104139"/>
                  </a:lnTo>
                  <a:lnTo>
                    <a:pt x="1515447" y="125017"/>
                  </a:lnTo>
                  <a:lnTo>
                    <a:pt x="1554659" y="147599"/>
                  </a:lnTo>
                  <a:lnTo>
                    <a:pt x="1592756" y="171839"/>
                  </a:lnTo>
                  <a:lnTo>
                    <a:pt x="1629689" y="197685"/>
                  </a:lnTo>
                  <a:lnTo>
                    <a:pt x="1665408" y="225089"/>
                  </a:lnTo>
                  <a:lnTo>
                    <a:pt x="1699864" y="254002"/>
                  </a:lnTo>
                  <a:lnTo>
                    <a:pt x="1733009" y="284375"/>
                  </a:lnTo>
                  <a:lnTo>
                    <a:pt x="1764792" y="316158"/>
                  </a:lnTo>
                  <a:lnTo>
                    <a:pt x="1795164" y="349302"/>
                  </a:lnTo>
                  <a:lnTo>
                    <a:pt x="1824078" y="383759"/>
                  </a:lnTo>
                  <a:lnTo>
                    <a:pt x="1851482" y="419478"/>
                  </a:lnTo>
                  <a:lnTo>
                    <a:pt x="1877328" y="456410"/>
                  </a:lnTo>
                  <a:lnTo>
                    <a:pt x="1901567" y="494507"/>
                  </a:lnTo>
                  <a:lnTo>
                    <a:pt x="1924150" y="533719"/>
                  </a:lnTo>
                  <a:lnTo>
                    <a:pt x="1945027" y="573998"/>
                  </a:lnTo>
                  <a:lnTo>
                    <a:pt x="1964150" y="615293"/>
                  </a:lnTo>
                  <a:lnTo>
                    <a:pt x="1981468" y="657555"/>
                  </a:lnTo>
                  <a:lnTo>
                    <a:pt x="1996933" y="700736"/>
                  </a:lnTo>
                  <a:lnTo>
                    <a:pt x="2010496" y="744786"/>
                  </a:lnTo>
                  <a:lnTo>
                    <a:pt x="2022107" y="789656"/>
                  </a:lnTo>
                  <a:lnTo>
                    <a:pt x="2031718" y="835297"/>
                  </a:lnTo>
                  <a:lnTo>
                    <a:pt x="2039278" y="881659"/>
                  </a:lnTo>
                  <a:lnTo>
                    <a:pt x="2044739" y="928694"/>
                  </a:lnTo>
                  <a:lnTo>
                    <a:pt x="2048052" y="976352"/>
                  </a:lnTo>
                  <a:lnTo>
                    <a:pt x="2049167" y="1024584"/>
                  </a:lnTo>
                  <a:lnTo>
                    <a:pt x="2048052" y="1072816"/>
                  </a:lnTo>
                  <a:lnTo>
                    <a:pt x="2044739" y="1120473"/>
                  </a:lnTo>
                  <a:lnTo>
                    <a:pt x="2039278" y="1167508"/>
                  </a:lnTo>
                  <a:lnTo>
                    <a:pt x="2031718" y="1213871"/>
                  </a:lnTo>
                  <a:lnTo>
                    <a:pt x="2022107" y="1259511"/>
                  </a:lnTo>
                  <a:lnTo>
                    <a:pt x="2010496" y="1304381"/>
                  </a:lnTo>
                  <a:lnTo>
                    <a:pt x="1996933" y="1348431"/>
                  </a:lnTo>
                  <a:lnTo>
                    <a:pt x="1981468" y="1391612"/>
                  </a:lnTo>
                  <a:lnTo>
                    <a:pt x="1964150" y="1433875"/>
                  </a:lnTo>
                  <a:lnTo>
                    <a:pt x="1945027" y="1475170"/>
                  </a:lnTo>
                  <a:lnTo>
                    <a:pt x="1924150" y="1515448"/>
                  </a:lnTo>
                  <a:lnTo>
                    <a:pt x="1901567" y="1554660"/>
                  </a:lnTo>
                  <a:lnTo>
                    <a:pt x="1877328" y="1592757"/>
                  </a:lnTo>
                  <a:lnTo>
                    <a:pt x="1851482" y="1629690"/>
                  </a:lnTo>
                  <a:lnTo>
                    <a:pt x="1824078" y="1665409"/>
                  </a:lnTo>
                  <a:lnTo>
                    <a:pt x="1795164" y="1699865"/>
                  </a:lnTo>
                  <a:lnTo>
                    <a:pt x="1764792" y="1733009"/>
                  </a:lnTo>
                  <a:lnTo>
                    <a:pt x="1733009" y="1764792"/>
                  </a:lnTo>
                  <a:lnTo>
                    <a:pt x="1699864" y="1795165"/>
                  </a:lnTo>
                  <a:lnTo>
                    <a:pt x="1665408" y="1824078"/>
                  </a:lnTo>
                  <a:lnTo>
                    <a:pt x="1629689" y="1851483"/>
                  </a:lnTo>
                  <a:lnTo>
                    <a:pt x="1592756" y="1877329"/>
                  </a:lnTo>
                  <a:lnTo>
                    <a:pt x="1554659" y="1901568"/>
                  </a:lnTo>
                  <a:lnTo>
                    <a:pt x="1515447" y="1924151"/>
                  </a:lnTo>
                  <a:lnTo>
                    <a:pt x="1475169" y="1945028"/>
                  </a:lnTo>
                  <a:lnTo>
                    <a:pt x="1433874" y="1964150"/>
                  </a:lnTo>
                  <a:lnTo>
                    <a:pt x="1391611" y="1981469"/>
                  </a:lnTo>
                  <a:lnTo>
                    <a:pt x="1348431" y="1996934"/>
                  </a:lnTo>
                  <a:lnTo>
                    <a:pt x="1304380" y="2010497"/>
                  </a:lnTo>
                  <a:lnTo>
                    <a:pt x="1259510" y="2022108"/>
                  </a:lnTo>
                  <a:lnTo>
                    <a:pt x="1213870" y="2031718"/>
                  </a:lnTo>
                  <a:lnTo>
                    <a:pt x="1167507" y="2039279"/>
                  </a:lnTo>
                  <a:lnTo>
                    <a:pt x="1120472" y="2044740"/>
                  </a:lnTo>
                  <a:lnTo>
                    <a:pt x="1072814" y="2048053"/>
                  </a:lnTo>
                  <a:lnTo>
                    <a:pt x="1024597" y="204916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90717" y="3994212"/>
              <a:ext cx="1334770" cy="1331595"/>
            </a:xfrm>
            <a:custGeom>
              <a:avLst/>
              <a:gdLst/>
              <a:ahLst/>
              <a:cxnLst/>
              <a:rect l="l" t="t" r="r" b="b"/>
              <a:pathLst>
                <a:path w="1334769" h="1331595">
                  <a:moveTo>
                    <a:pt x="395236" y="949498"/>
                  </a:moveTo>
                  <a:lnTo>
                    <a:pt x="264296" y="671165"/>
                  </a:lnTo>
                  <a:lnTo>
                    <a:pt x="302764" y="644895"/>
                  </a:lnTo>
                  <a:lnTo>
                    <a:pt x="341040" y="619235"/>
                  </a:lnTo>
                  <a:lnTo>
                    <a:pt x="378778" y="593552"/>
                  </a:lnTo>
                  <a:lnTo>
                    <a:pt x="415633" y="567211"/>
                  </a:lnTo>
                  <a:lnTo>
                    <a:pt x="451258" y="539580"/>
                  </a:lnTo>
                  <a:lnTo>
                    <a:pt x="491578" y="504002"/>
                  </a:lnTo>
                  <a:lnTo>
                    <a:pt x="528191" y="465612"/>
                  </a:lnTo>
                  <a:lnTo>
                    <a:pt x="560459" y="424129"/>
                  </a:lnTo>
                  <a:lnTo>
                    <a:pt x="587747" y="379274"/>
                  </a:lnTo>
                  <a:lnTo>
                    <a:pt x="609417" y="330768"/>
                  </a:lnTo>
                  <a:lnTo>
                    <a:pt x="624832" y="278330"/>
                  </a:lnTo>
                  <a:lnTo>
                    <a:pt x="630199" y="237642"/>
                  </a:lnTo>
                  <a:lnTo>
                    <a:pt x="631199" y="217170"/>
                  </a:lnTo>
                  <a:lnTo>
                    <a:pt x="631077" y="196612"/>
                  </a:lnTo>
                  <a:lnTo>
                    <a:pt x="630572" y="185349"/>
                  </a:lnTo>
                  <a:lnTo>
                    <a:pt x="630835" y="174758"/>
                  </a:lnTo>
                  <a:lnTo>
                    <a:pt x="634529" y="165879"/>
                  </a:lnTo>
                  <a:lnTo>
                    <a:pt x="644320" y="159754"/>
                  </a:lnTo>
                  <a:lnTo>
                    <a:pt x="657186" y="158935"/>
                  </a:lnTo>
                  <a:lnTo>
                    <a:pt x="665718" y="164657"/>
                  </a:lnTo>
                  <a:lnTo>
                    <a:pt x="671572" y="174208"/>
                  </a:lnTo>
                  <a:lnTo>
                    <a:pt x="676404" y="184876"/>
                  </a:lnTo>
                  <a:lnTo>
                    <a:pt x="1000181" y="872837"/>
                  </a:lnTo>
                  <a:lnTo>
                    <a:pt x="715564" y="872837"/>
                  </a:lnTo>
                  <a:lnTo>
                    <a:pt x="666021" y="875380"/>
                  </a:lnTo>
                  <a:lnTo>
                    <a:pt x="616902" y="881698"/>
                  </a:lnTo>
                  <a:lnTo>
                    <a:pt x="568175" y="891430"/>
                  </a:lnTo>
                  <a:lnTo>
                    <a:pt x="519802" y="904215"/>
                  </a:lnTo>
                  <a:lnTo>
                    <a:pt x="471750" y="919693"/>
                  </a:lnTo>
                  <a:lnTo>
                    <a:pt x="434368" y="933856"/>
                  </a:lnTo>
                  <a:lnTo>
                    <a:pt x="395236" y="949498"/>
                  </a:lnTo>
                  <a:close/>
                </a:path>
                <a:path w="1334769" h="1331595">
                  <a:moveTo>
                    <a:pt x="927265" y="607409"/>
                  </a:moveTo>
                  <a:lnTo>
                    <a:pt x="869251" y="484383"/>
                  </a:lnTo>
                  <a:lnTo>
                    <a:pt x="900812" y="479196"/>
                  </a:lnTo>
                  <a:lnTo>
                    <a:pt x="926193" y="482558"/>
                  </a:lnTo>
                  <a:lnTo>
                    <a:pt x="945927" y="494351"/>
                  </a:lnTo>
                  <a:lnTo>
                    <a:pt x="960551" y="514458"/>
                  </a:lnTo>
                  <a:lnTo>
                    <a:pt x="968434" y="539174"/>
                  </a:lnTo>
                  <a:lnTo>
                    <a:pt x="965852" y="562542"/>
                  </a:lnTo>
                  <a:lnTo>
                    <a:pt x="952297" y="585106"/>
                  </a:lnTo>
                  <a:lnTo>
                    <a:pt x="927265" y="607409"/>
                  </a:lnTo>
                  <a:close/>
                </a:path>
                <a:path w="1334769" h="1331595">
                  <a:moveTo>
                    <a:pt x="156805" y="1044922"/>
                  </a:moveTo>
                  <a:lnTo>
                    <a:pt x="116080" y="1040223"/>
                  </a:lnTo>
                  <a:lnTo>
                    <a:pt x="78099" y="1024719"/>
                  </a:lnTo>
                  <a:lnTo>
                    <a:pt x="45719" y="999577"/>
                  </a:lnTo>
                  <a:lnTo>
                    <a:pt x="21290" y="966620"/>
                  </a:lnTo>
                  <a:lnTo>
                    <a:pt x="5752" y="928650"/>
                  </a:lnTo>
                  <a:lnTo>
                    <a:pt x="0" y="880521"/>
                  </a:lnTo>
                  <a:lnTo>
                    <a:pt x="341" y="874422"/>
                  </a:lnTo>
                  <a:lnTo>
                    <a:pt x="8933" y="834352"/>
                  </a:lnTo>
                  <a:lnTo>
                    <a:pt x="27753" y="797978"/>
                  </a:lnTo>
                  <a:lnTo>
                    <a:pt x="55499" y="767818"/>
                  </a:lnTo>
                  <a:lnTo>
                    <a:pt x="106278" y="736906"/>
                  </a:lnTo>
                  <a:lnTo>
                    <a:pt x="141659" y="719529"/>
                  </a:lnTo>
                  <a:lnTo>
                    <a:pt x="214878" y="685090"/>
                  </a:lnTo>
                  <a:lnTo>
                    <a:pt x="350985" y="974064"/>
                  </a:lnTo>
                  <a:lnTo>
                    <a:pt x="311632" y="992361"/>
                  </a:lnTo>
                  <a:lnTo>
                    <a:pt x="271802" y="1009502"/>
                  </a:lnTo>
                  <a:lnTo>
                    <a:pt x="231493" y="1025486"/>
                  </a:lnTo>
                  <a:lnTo>
                    <a:pt x="190707" y="1040314"/>
                  </a:lnTo>
                  <a:lnTo>
                    <a:pt x="156805" y="1044922"/>
                  </a:lnTo>
                  <a:close/>
                </a:path>
                <a:path w="1334769" h="1331595">
                  <a:moveTo>
                    <a:pt x="1029906" y="976612"/>
                  </a:moveTo>
                  <a:lnTo>
                    <a:pt x="1021510" y="975231"/>
                  </a:lnTo>
                  <a:lnTo>
                    <a:pt x="1012848" y="974118"/>
                  </a:lnTo>
                  <a:lnTo>
                    <a:pt x="1004921" y="972252"/>
                  </a:lnTo>
                  <a:lnTo>
                    <a:pt x="998737" y="968609"/>
                  </a:lnTo>
                  <a:lnTo>
                    <a:pt x="979354" y="951521"/>
                  </a:lnTo>
                  <a:lnTo>
                    <a:pt x="958825" y="936092"/>
                  </a:lnTo>
                  <a:lnTo>
                    <a:pt x="914323" y="910209"/>
                  </a:lnTo>
                  <a:lnTo>
                    <a:pt x="866360" y="891504"/>
                  </a:lnTo>
                  <a:lnTo>
                    <a:pt x="816064" y="880521"/>
                  </a:lnTo>
                  <a:lnTo>
                    <a:pt x="765567" y="874430"/>
                  </a:lnTo>
                  <a:lnTo>
                    <a:pt x="715564" y="872837"/>
                  </a:lnTo>
                  <a:lnTo>
                    <a:pt x="1000181" y="872837"/>
                  </a:lnTo>
                  <a:lnTo>
                    <a:pt x="1028273" y="932469"/>
                  </a:lnTo>
                  <a:lnTo>
                    <a:pt x="1030211" y="936435"/>
                  </a:lnTo>
                  <a:lnTo>
                    <a:pt x="1031377" y="938929"/>
                  </a:lnTo>
                  <a:lnTo>
                    <a:pt x="1040206" y="961252"/>
                  </a:lnTo>
                  <a:lnTo>
                    <a:pt x="1038680" y="966169"/>
                  </a:lnTo>
                  <a:lnTo>
                    <a:pt x="1038052" y="967802"/>
                  </a:lnTo>
                  <a:lnTo>
                    <a:pt x="1036402" y="971723"/>
                  </a:lnTo>
                  <a:lnTo>
                    <a:pt x="1033686" y="974660"/>
                  </a:lnTo>
                  <a:lnTo>
                    <a:pt x="1029906" y="976612"/>
                  </a:lnTo>
                  <a:close/>
                </a:path>
                <a:path w="1334769" h="1331595">
                  <a:moveTo>
                    <a:pt x="451688" y="1066944"/>
                  </a:moveTo>
                  <a:lnTo>
                    <a:pt x="444726" y="1053792"/>
                  </a:lnTo>
                  <a:lnTo>
                    <a:pt x="425920" y="1018979"/>
                  </a:lnTo>
                  <a:lnTo>
                    <a:pt x="417433" y="1002829"/>
                  </a:lnTo>
                  <a:lnTo>
                    <a:pt x="514780" y="959637"/>
                  </a:lnTo>
                  <a:lnTo>
                    <a:pt x="530434" y="995844"/>
                  </a:lnTo>
                  <a:lnTo>
                    <a:pt x="529436" y="1023317"/>
                  </a:lnTo>
                  <a:lnTo>
                    <a:pt x="505338" y="1045776"/>
                  </a:lnTo>
                  <a:lnTo>
                    <a:pt x="451688" y="1066944"/>
                  </a:lnTo>
                  <a:close/>
                </a:path>
                <a:path w="1334769" h="1331595">
                  <a:moveTo>
                    <a:pt x="469175" y="1331247"/>
                  </a:moveTo>
                  <a:lnTo>
                    <a:pt x="456708" y="1328741"/>
                  </a:lnTo>
                  <a:lnTo>
                    <a:pt x="445997" y="1321054"/>
                  </a:lnTo>
                  <a:lnTo>
                    <a:pt x="436669" y="1309137"/>
                  </a:lnTo>
                  <a:lnTo>
                    <a:pt x="410566" y="1268361"/>
                  </a:lnTo>
                  <a:lnTo>
                    <a:pt x="277988" y="1062763"/>
                  </a:lnTo>
                  <a:lnTo>
                    <a:pt x="370544" y="1018979"/>
                  </a:lnTo>
                  <a:lnTo>
                    <a:pt x="374241" y="1025564"/>
                  </a:lnTo>
                  <a:lnTo>
                    <a:pt x="377866" y="1031055"/>
                  </a:lnTo>
                  <a:lnTo>
                    <a:pt x="493229" y="1276210"/>
                  </a:lnTo>
                  <a:lnTo>
                    <a:pt x="499231" y="1293592"/>
                  </a:lnTo>
                  <a:lnTo>
                    <a:pt x="499698" y="1308206"/>
                  </a:lnTo>
                  <a:lnTo>
                    <a:pt x="494567" y="1319675"/>
                  </a:lnTo>
                  <a:lnTo>
                    <a:pt x="483773" y="1327620"/>
                  </a:lnTo>
                  <a:lnTo>
                    <a:pt x="469175" y="1331247"/>
                  </a:lnTo>
                  <a:close/>
                </a:path>
                <a:path w="1334769" h="1331595">
                  <a:moveTo>
                    <a:pt x="882675" y="136459"/>
                  </a:moveTo>
                  <a:lnTo>
                    <a:pt x="855348" y="109339"/>
                  </a:lnTo>
                  <a:lnTo>
                    <a:pt x="856312" y="98537"/>
                  </a:lnTo>
                  <a:lnTo>
                    <a:pt x="858136" y="93636"/>
                  </a:lnTo>
                  <a:lnTo>
                    <a:pt x="861302" y="89233"/>
                  </a:lnTo>
                  <a:lnTo>
                    <a:pt x="873907" y="70403"/>
                  </a:lnTo>
                  <a:lnTo>
                    <a:pt x="886603" y="51685"/>
                  </a:lnTo>
                  <a:lnTo>
                    <a:pt x="899388" y="33079"/>
                  </a:lnTo>
                  <a:lnTo>
                    <a:pt x="912263" y="14585"/>
                  </a:lnTo>
                  <a:lnTo>
                    <a:pt x="915280" y="10004"/>
                  </a:lnTo>
                  <a:lnTo>
                    <a:pt x="919209" y="6423"/>
                  </a:lnTo>
                  <a:lnTo>
                    <a:pt x="928890" y="1264"/>
                  </a:lnTo>
                  <a:lnTo>
                    <a:pt x="934053" y="0"/>
                  </a:lnTo>
                  <a:lnTo>
                    <a:pt x="939539" y="50"/>
                  </a:lnTo>
                  <a:lnTo>
                    <a:pt x="966814" y="16577"/>
                  </a:lnTo>
                  <a:lnTo>
                    <a:pt x="968788" y="19430"/>
                  </a:lnTo>
                  <a:lnTo>
                    <a:pt x="968070" y="23019"/>
                  </a:lnTo>
                  <a:lnTo>
                    <a:pt x="967352" y="26967"/>
                  </a:lnTo>
                  <a:lnTo>
                    <a:pt x="967173" y="28940"/>
                  </a:lnTo>
                  <a:lnTo>
                    <a:pt x="966842" y="35130"/>
                  </a:lnTo>
                  <a:lnTo>
                    <a:pt x="965167" y="40932"/>
                  </a:lnTo>
                  <a:lnTo>
                    <a:pt x="936039" y="85420"/>
                  </a:lnTo>
                  <a:lnTo>
                    <a:pt x="909931" y="123148"/>
                  </a:lnTo>
                  <a:lnTo>
                    <a:pt x="890455" y="136189"/>
                  </a:lnTo>
                  <a:lnTo>
                    <a:pt x="882675" y="136459"/>
                  </a:lnTo>
                  <a:close/>
                </a:path>
                <a:path w="1334769" h="1331595">
                  <a:moveTo>
                    <a:pt x="1115980" y="452200"/>
                  </a:moveTo>
                  <a:lnTo>
                    <a:pt x="1110996" y="450938"/>
                  </a:lnTo>
                  <a:lnTo>
                    <a:pt x="1101724" y="445659"/>
                  </a:lnTo>
                  <a:lnTo>
                    <a:pt x="1098096" y="442016"/>
                  </a:lnTo>
                  <a:lnTo>
                    <a:pt x="1095474" y="437370"/>
                  </a:lnTo>
                  <a:lnTo>
                    <a:pt x="1092933" y="432919"/>
                  </a:lnTo>
                  <a:lnTo>
                    <a:pt x="1091557" y="428134"/>
                  </a:lnTo>
                  <a:lnTo>
                    <a:pt x="1091386" y="423956"/>
                  </a:lnTo>
                  <a:lnTo>
                    <a:pt x="1091302" y="417605"/>
                  </a:lnTo>
                  <a:lnTo>
                    <a:pt x="1092610" y="412545"/>
                  </a:lnTo>
                  <a:lnTo>
                    <a:pt x="1097929" y="403125"/>
                  </a:lnTo>
                  <a:lnTo>
                    <a:pt x="1101586" y="399392"/>
                  </a:lnTo>
                  <a:lnTo>
                    <a:pt x="1106241" y="396636"/>
                  </a:lnTo>
                  <a:lnTo>
                    <a:pt x="1125520" y="384698"/>
                  </a:lnTo>
                  <a:lnTo>
                    <a:pt x="1164279" y="361157"/>
                  </a:lnTo>
                  <a:lnTo>
                    <a:pt x="1183760" y="349622"/>
                  </a:lnTo>
                  <a:lnTo>
                    <a:pt x="1188334" y="346686"/>
                  </a:lnTo>
                  <a:lnTo>
                    <a:pt x="1193333" y="345042"/>
                  </a:lnTo>
                  <a:lnTo>
                    <a:pt x="1204182" y="344340"/>
                  </a:lnTo>
                  <a:lnTo>
                    <a:pt x="1209351" y="345326"/>
                  </a:lnTo>
                  <a:lnTo>
                    <a:pt x="1232568" y="373847"/>
                  </a:lnTo>
                  <a:lnTo>
                    <a:pt x="1233106" y="377436"/>
                  </a:lnTo>
                  <a:lnTo>
                    <a:pt x="1230774" y="380307"/>
                  </a:lnTo>
                  <a:lnTo>
                    <a:pt x="1229877" y="381922"/>
                  </a:lnTo>
                  <a:lnTo>
                    <a:pt x="1228800" y="383537"/>
                  </a:lnTo>
                  <a:lnTo>
                    <a:pt x="1227723" y="385331"/>
                  </a:lnTo>
                  <a:lnTo>
                    <a:pt x="1224893" y="390829"/>
                  </a:lnTo>
                  <a:lnTo>
                    <a:pt x="1221005" y="395435"/>
                  </a:lnTo>
                  <a:lnTo>
                    <a:pt x="1176111" y="423956"/>
                  </a:lnTo>
                  <a:lnTo>
                    <a:pt x="1136566" y="447418"/>
                  </a:lnTo>
                  <a:lnTo>
                    <a:pt x="1131934" y="450450"/>
                  </a:lnTo>
                  <a:lnTo>
                    <a:pt x="1126850" y="452005"/>
                  </a:lnTo>
                  <a:lnTo>
                    <a:pt x="1115980" y="452200"/>
                  </a:lnTo>
                  <a:close/>
                </a:path>
                <a:path w="1334769" h="1331595">
                  <a:moveTo>
                    <a:pt x="1302388" y="889244"/>
                  </a:moveTo>
                  <a:lnTo>
                    <a:pt x="1296270" y="888309"/>
                  </a:lnTo>
                  <a:lnTo>
                    <a:pt x="1273467" y="882611"/>
                  </a:lnTo>
                  <a:lnTo>
                    <a:pt x="1250714" y="876645"/>
                  </a:lnTo>
                  <a:lnTo>
                    <a:pt x="1206370" y="864443"/>
                  </a:lnTo>
                  <a:lnTo>
                    <a:pt x="1201058" y="863136"/>
                  </a:lnTo>
                  <a:lnTo>
                    <a:pt x="1183566" y="838115"/>
                  </a:lnTo>
                  <a:lnTo>
                    <a:pt x="1183669" y="832962"/>
                  </a:lnTo>
                  <a:lnTo>
                    <a:pt x="1211697" y="805907"/>
                  </a:lnTo>
                  <a:lnTo>
                    <a:pt x="1216934" y="805950"/>
                  </a:lnTo>
                  <a:lnTo>
                    <a:pt x="1222160" y="807380"/>
                  </a:lnTo>
                  <a:lnTo>
                    <a:pt x="1287971" y="824640"/>
                  </a:lnTo>
                  <a:lnTo>
                    <a:pt x="1309728" y="830708"/>
                  </a:lnTo>
                  <a:lnTo>
                    <a:pt x="1315002" y="832009"/>
                  </a:lnTo>
                  <a:lnTo>
                    <a:pt x="1319644" y="834490"/>
                  </a:lnTo>
                  <a:lnTo>
                    <a:pt x="1334341" y="862215"/>
                  </a:lnTo>
                  <a:lnTo>
                    <a:pt x="1332108" y="873315"/>
                  </a:lnTo>
                  <a:lnTo>
                    <a:pt x="1329719" y="878249"/>
                  </a:lnTo>
                  <a:lnTo>
                    <a:pt x="1326026" y="882611"/>
                  </a:lnTo>
                  <a:lnTo>
                    <a:pt x="1323904" y="885617"/>
                  </a:lnTo>
                  <a:lnTo>
                    <a:pt x="1320136" y="885976"/>
                  </a:lnTo>
                  <a:lnTo>
                    <a:pt x="1318342" y="886335"/>
                  </a:lnTo>
                  <a:lnTo>
                    <a:pt x="1316368" y="886694"/>
                  </a:lnTo>
                  <a:lnTo>
                    <a:pt x="1308430" y="888885"/>
                  </a:lnTo>
                  <a:lnTo>
                    <a:pt x="1302388" y="889244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3917" rIns="0" bIns="0" rtlCol="0">
            <a:spAutoFit/>
          </a:bodyPr>
          <a:lstStyle/>
          <a:p>
            <a:pPr marL="3592195">
              <a:lnSpc>
                <a:spcPct val="100000"/>
              </a:lnSpc>
              <a:spcBef>
                <a:spcPts val="130"/>
              </a:spcBef>
            </a:pPr>
            <a:r>
              <a:rPr spc="195" dirty="0"/>
              <a:t>STRATEGIE</a:t>
            </a:r>
            <a:r>
              <a:rPr spc="-725" dirty="0"/>
              <a:t>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667561" y="5569395"/>
            <a:ext cx="3709035" cy="32969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380"/>
              </a:spcBef>
            </a:pP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Our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portal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solves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50" dirty="0">
                <a:solidFill>
                  <a:srgbClr val="FFFAFA"/>
                </a:solidFill>
                <a:latin typeface="Tahoma"/>
                <a:cs typeface="Tahoma"/>
              </a:rPr>
              <a:t>the</a:t>
            </a:r>
            <a:endParaRPr sz="1700">
              <a:latin typeface="Tahoma"/>
              <a:cs typeface="Tahoma"/>
            </a:endParaRPr>
          </a:p>
          <a:p>
            <a:pPr marL="12700" marR="71755" algn="ctr">
              <a:lnSpc>
                <a:spcPct val="113999"/>
              </a:lnSpc>
            </a:pPr>
            <a:r>
              <a:rPr sz="1700" spc="215" dirty="0">
                <a:solidFill>
                  <a:srgbClr val="FFFAFA"/>
                </a:solidFill>
                <a:latin typeface="Tahoma"/>
                <a:cs typeface="Tahoma"/>
              </a:rPr>
              <a:t>inefficiencies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users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local </a:t>
            </a:r>
            <a:r>
              <a:rPr sz="1700" spc="185" dirty="0">
                <a:solidFill>
                  <a:srgbClr val="FFFAFA"/>
                </a:solidFill>
                <a:latin typeface="Tahoma"/>
                <a:cs typeface="Tahoma"/>
              </a:rPr>
              <a:t>workers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4" dirty="0">
                <a:solidFill>
                  <a:srgbClr val="FFFAFA"/>
                </a:solidFill>
                <a:latin typeface="Tahoma"/>
                <a:cs typeface="Tahoma"/>
              </a:rPr>
              <a:t>face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by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offering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easy </a:t>
            </a:r>
            <a:r>
              <a:rPr sz="1700" spc="250" dirty="0">
                <a:solidFill>
                  <a:srgbClr val="FFFAFA"/>
                </a:solidFill>
                <a:latin typeface="Tahoma"/>
                <a:cs typeface="Tahoma"/>
              </a:rPr>
              <a:t>access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to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worker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5" dirty="0">
                <a:solidFill>
                  <a:srgbClr val="FFFAFA"/>
                </a:solidFill>
                <a:latin typeface="Tahoma"/>
                <a:cs typeface="Tahoma"/>
              </a:rPr>
              <a:t>database, </a:t>
            </a:r>
            <a:r>
              <a:rPr sz="1700" spc="195" dirty="0">
                <a:solidFill>
                  <a:srgbClr val="FFFAFA"/>
                </a:solidFill>
                <a:latin typeface="Tahoma"/>
                <a:cs typeface="Tahoma"/>
              </a:rPr>
              <a:t>streamlining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ahoma"/>
                <a:cs typeface="Tahoma"/>
              </a:rPr>
              <a:t>hiring</a:t>
            </a:r>
            <a:r>
              <a:rPr sz="1700" spc="28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processes,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1700" spc="26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improving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65" dirty="0">
                <a:solidFill>
                  <a:srgbClr val="FFFAFA"/>
                </a:solidFill>
                <a:latin typeface="Tahoma"/>
                <a:cs typeface="Tahoma"/>
              </a:rPr>
              <a:t>overall</a:t>
            </a:r>
            <a:endParaRPr sz="1700">
              <a:latin typeface="Tahoma"/>
              <a:cs typeface="Tahoma"/>
            </a:endParaRPr>
          </a:p>
          <a:p>
            <a:pPr marR="59055" algn="ctr">
              <a:lnSpc>
                <a:spcPct val="100000"/>
              </a:lnSpc>
              <a:spcBef>
                <a:spcPts val="284"/>
              </a:spcBef>
            </a:pP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experiences.</a:t>
            </a:r>
            <a:endParaRPr sz="1700">
              <a:latin typeface="Tahoma"/>
              <a:cs typeface="Tahoma"/>
            </a:endParaRPr>
          </a:p>
          <a:p>
            <a:pPr marL="1401445" marR="5080" indent="-1189990">
              <a:lnSpc>
                <a:spcPct val="114799"/>
              </a:lnSpc>
              <a:spcBef>
                <a:spcPts val="1080"/>
              </a:spcBef>
            </a:pPr>
            <a:r>
              <a:rPr sz="3050" dirty="0">
                <a:solidFill>
                  <a:srgbClr val="FDFAFA"/>
                </a:solidFill>
                <a:latin typeface="Trebuchet MS"/>
                <a:cs typeface="Trebuchet MS"/>
              </a:rPr>
              <a:t>PROBLEM-</a:t>
            </a:r>
            <a:r>
              <a:rPr sz="3050" spc="-59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DFAFA"/>
                </a:solidFill>
                <a:latin typeface="Trebuchet MS"/>
                <a:cs typeface="Trebuchet MS"/>
              </a:rPr>
              <a:t>SOLUTION </a:t>
            </a:r>
            <a:r>
              <a:rPr sz="3050" spc="-20" dirty="0">
                <a:solidFill>
                  <a:srgbClr val="FDFAFA"/>
                </a:solidFill>
                <a:latin typeface="Trebuchet MS"/>
                <a:cs typeface="Trebuchet MS"/>
              </a:rPr>
              <a:t>FOCUS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2111" y="5569395"/>
            <a:ext cx="3776979" cy="329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3999"/>
              </a:lnSpc>
              <a:spcBef>
                <a:spcPts val="95"/>
              </a:spcBef>
            </a:pP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Our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solution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offers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users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rapid </a:t>
            </a:r>
            <a:r>
              <a:rPr sz="1700" spc="250" dirty="0">
                <a:solidFill>
                  <a:srgbClr val="FFFAFA"/>
                </a:solidFill>
                <a:latin typeface="Tahoma"/>
                <a:cs typeface="Tahoma"/>
              </a:rPr>
              <a:t>access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to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29" dirty="0">
                <a:solidFill>
                  <a:srgbClr val="FFFAFA"/>
                </a:solidFill>
                <a:latin typeface="Tahoma"/>
                <a:cs typeface="Tahoma"/>
              </a:rPr>
              <a:t>dependable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45" dirty="0">
                <a:solidFill>
                  <a:srgbClr val="FFFAFA"/>
                </a:solidFill>
                <a:latin typeface="Tahoma"/>
                <a:cs typeface="Tahoma"/>
              </a:rPr>
              <a:t>workers, </a:t>
            </a:r>
            <a:r>
              <a:rPr sz="1700" spc="204" dirty="0">
                <a:solidFill>
                  <a:srgbClr val="FFFAFA"/>
                </a:solidFill>
                <a:latin typeface="Tahoma"/>
                <a:cs typeface="Tahoma"/>
              </a:rPr>
              <a:t>informed</a:t>
            </a:r>
            <a:r>
              <a:rPr sz="17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decision-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making</a:t>
            </a:r>
            <a:r>
              <a:rPr sz="1700" spc="2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20" dirty="0">
                <a:solidFill>
                  <a:srgbClr val="FFFAFA"/>
                </a:solidFill>
                <a:latin typeface="Tahoma"/>
                <a:cs typeface="Tahoma"/>
              </a:rPr>
              <a:t>via 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worker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profiles,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slashes</a:t>
            </a:r>
            <a:endParaRPr sz="1700">
              <a:latin typeface="Tahoma"/>
              <a:cs typeface="Tahoma"/>
            </a:endParaRPr>
          </a:p>
          <a:p>
            <a:pPr marL="209550" marR="201930" algn="ctr">
              <a:lnSpc>
                <a:spcPct val="113999"/>
              </a:lnSpc>
            </a:pP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time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15" dirty="0">
                <a:solidFill>
                  <a:srgbClr val="FFFAFA"/>
                </a:solidFill>
                <a:latin typeface="Tahoma"/>
                <a:cs typeface="Tahoma"/>
              </a:rPr>
              <a:t>spent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ahoma"/>
                <a:cs typeface="Tahoma"/>
              </a:rPr>
              <a:t>on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65" dirty="0">
                <a:solidFill>
                  <a:srgbClr val="FFFAFA"/>
                </a:solidFill>
                <a:latin typeface="Tahoma"/>
                <a:cs typeface="Tahoma"/>
              </a:rPr>
              <a:t>job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searches, </a:t>
            </a:r>
            <a:r>
              <a:rPr sz="1700" spc="215" dirty="0">
                <a:solidFill>
                  <a:srgbClr val="FFFAFA"/>
                </a:solidFill>
                <a:latin typeface="Tahoma"/>
                <a:cs typeface="Tahoma"/>
              </a:rPr>
              <a:t>boosting</a:t>
            </a:r>
            <a:r>
              <a:rPr sz="17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20" dirty="0">
                <a:solidFill>
                  <a:srgbClr val="FFFAFA"/>
                </a:solidFill>
                <a:latin typeface="Tahoma"/>
                <a:cs typeface="Tahoma"/>
              </a:rPr>
              <a:t>efficiency</a:t>
            </a:r>
            <a:r>
              <a:rPr sz="17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endParaRPr sz="17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1700" spc="220" dirty="0">
                <a:solidFill>
                  <a:srgbClr val="FFFAFA"/>
                </a:solidFill>
                <a:latin typeface="Tahoma"/>
                <a:cs typeface="Tahoma"/>
              </a:rPr>
              <a:t>satisfaction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1700" spc="28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65" dirty="0">
                <a:solidFill>
                  <a:srgbClr val="FFFAFA"/>
                </a:solidFill>
                <a:latin typeface="Tahoma"/>
                <a:cs typeface="Tahoma"/>
              </a:rPr>
              <a:t>all.</a:t>
            </a:r>
            <a:endParaRPr sz="1700">
              <a:latin typeface="Tahoma"/>
              <a:cs typeface="Tahoma"/>
            </a:endParaRPr>
          </a:p>
          <a:p>
            <a:pPr marL="1096645" marR="796290" indent="147955">
              <a:lnSpc>
                <a:spcPct val="114799"/>
              </a:lnSpc>
              <a:spcBef>
                <a:spcPts val="1080"/>
              </a:spcBef>
            </a:pPr>
            <a:r>
              <a:rPr sz="3050" spc="-10" dirty="0">
                <a:solidFill>
                  <a:srgbClr val="FDFAFA"/>
                </a:solidFill>
                <a:latin typeface="Trebuchet MS"/>
                <a:cs typeface="Trebuchet MS"/>
              </a:rPr>
              <a:t>BENEFITS </a:t>
            </a:r>
            <a:r>
              <a:rPr sz="3050" spc="-55" dirty="0">
                <a:solidFill>
                  <a:srgbClr val="FDFAFA"/>
                </a:solidFill>
                <a:latin typeface="Trebuchet MS"/>
                <a:cs typeface="Trebuchet MS"/>
              </a:rPr>
              <a:t>HIGHLIGHT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78055" y="5569395"/>
            <a:ext cx="3961129" cy="3112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3999"/>
              </a:lnSpc>
              <a:spcBef>
                <a:spcPts val="95"/>
              </a:spcBef>
            </a:pP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Our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portal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00" dirty="0">
                <a:solidFill>
                  <a:srgbClr val="FFFAFA"/>
                </a:solidFill>
                <a:latin typeface="Tahoma"/>
                <a:cs typeface="Tahoma"/>
              </a:rPr>
              <a:t>digitizes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0" dirty="0">
                <a:solidFill>
                  <a:srgbClr val="FFFAFA"/>
                </a:solidFill>
                <a:latin typeface="Tahoma"/>
                <a:cs typeface="Tahoma"/>
              </a:rPr>
              <a:t>local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65" dirty="0">
                <a:solidFill>
                  <a:srgbClr val="FFFAFA"/>
                </a:solidFill>
                <a:latin typeface="Tahoma"/>
                <a:cs typeface="Tahoma"/>
              </a:rPr>
              <a:t>worker </a:t>
            </a:r>
            <a:r>
              <a:rPr sz="1700" spc="195" dirty="0">
                <a:solidFill>
                  <a:srgbClr val="FFFAFA"/>
                </a:solidFill>
                <a:latin typeface="Tahoma"/>
                <a:cs typeface="Tahoma"/>
              </a:rPr>
              <a:t>interactions,</a:t>
            </a:r>
            <a:r>
              <a:rPr sz="1700" spc="28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15" dirty="0">
                <a:solidFill>
                  <a:srgbClr val="FFFAFA"/>
                </a:solidFill>
                <a:latin typeface="Tahoma"/>
                <a:cs typeface="Tahoma"/>
              </a:rPr>
              <a:t>boosting</a:t>
            </a:r>
            <a:r>
              <a:rPr sz="1700" spc="29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10" dirty="0">
                <a:solidFill>
                  <a:srgbClr val="FFFAFA"/>
                </a:solidFill>
                <a:latin typeface="Tahoma"/>
                <a:cs typeface="Tahoma"/>
              </a:rPr>
              <a:t>efficiency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and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40" dirty="0">
                <a:solidFill>
                  <a:srgbClr val="FFFAFA"/>
                </a:solidFill>
                <a:latin typeface="Tahoma"/>
                <a:cs typeface="Tahoma"/>
              </a:rPr>
              <a:t>economic</a:t>
            </a:r>
            <a:r>
              <a:rPr sz="1700" spc="28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80" dirty="0">
                <a:solidFill>
                  <a:srgbClr val="FFFAFA"/>
                </a:solidFill>
                <a:latin typeface="Tahoma"/>
                <a:cs typeface="Tahoma"/>
              </a:rPr>
              <a:t>growth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40" dirty="0">
                <a:solidFill>
                  <a:srgbClr val="FFFAFA"/>
                </a:solidFill>
                <a:latin typeface="Tahoma"/>
                <a:cs typeface="Tahoma"/>
              </a:rPr>
              <a:t>while</a:t>
            </a:r>
            <a:endParaRPr sz="1700">
              <a:latin typeface="Tahoma"/>
              <a:cs typeface="Tahoma"/>
            </a:endParaRPr>
          </a:p>
          <a:p>
            <a:pPr marL="100330" marR="92075" algn="ctr">
              <a:lnSpc>
                <a:spcPct val="113999"/>
              </a:lnSpc>
            </a:pPr>
            <a:r>
              <a:rPr sz="1700" spc="204" dirty="0">
                <a:solidFill>
                  <a:srgbClr val="FFFAFA"/>
                </a:solidFill>
                <a:latin typeface="Tahoma"/>
                <a:cs typeface="Tahoma"/>
              </a:rPr>
              <a:t>continually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95" dirty="0">
                <a:solidFill>
                  <a:srgbClr val="FFFAFA"/>
                </a:solidFill>
                <a:latin typeface="Tahoma"/>
                <a:cs typeface="Tahoma"/>
              </a:rPr>
              <a:t>enhancing</a:t>
            </a:r>
            <a:r>
              <a:rPr sz="1700" spc="28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user</a:t>
            </a:r>
            <a:r>
              <a:rPr sz="1700" spc="2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ahoma"/>
                <a:cs typeface="Tahoma"/>
              </a:rPr>
              <a:t>and 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worker</a:t>
            </a:r>
            <a:r>
              <a:rPr sz="1700" spc="26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220" dirty="0">
                <a:solidFill>
                  <a:srgbClr val="FFFAFA"/>
                </a:solidFill>
                <a:latin typeface="Tahoma"/>
                <a:cs typeface="Tahoma"/>
              </a:rPr>
              <a:t>experiences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55" dirty="0">
                <a:solidFill>
                  <a:srgbClr val="FFFAFA"/>
                </a:solidFill>
                <a:latin typeface="Tahoma"/>
                <a:cs typeface="Tahoma"/>
              </a:rPr>
              <a:t>for</a:t>
            </a:r>
            <a:r>
              <a:rPr sz="1700" spc="2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1700" spc="170" dirty="0">
                <a:solidFill>
                  <a:srgbClr val="FFFAFA"/>
                </a:solidFill>
                <a:latin typeface="Tahoma"/>
                <a:cs typeface="Tahoma"/>
              </a:rPr>
              <a:t>lasting </a:t>
            </a:r>
            <a:r>
              <a:rPr sz="1700" spc="175" dirty="0">
                <a:solidFill>
                  <a:srgbClr val="FFFAFA"/>
                </a:solidFill>
                <a:latin typeface="Tahoma"/>
                <a:cs typeface="Tahoma"/>
              </a:rPr>
              <a:t>benefits.</a:t>
            </a:r>
            <a:endParaRPr sz="1700">
              <a:latin typeface="Tahoma"/>
              <a:cs typeface="Tahoma"/>
            </a:endParaRPr>
          </a:p>
          <a:p>
            <a:pPr marR="10160" algn="ctr">
              <a:lnSpc>
                <a:spcPct val="100000"/>
              </a:lnSpc>
              <a:spcBef>
                <a:spcPts val="1170"/>
              </a:spcBef>
            </a:pPr>
            <a:r>
              <a:rPr sz="2300" spc="-10" dirty="0">
                <a:solidFill>
                  <a:srgbClr val="FDFAFA"/>
                </a:solidFill>
                <a:latin typeface="Trebuchet MS"/>
                <a:cs typeface="Trebuchet MS"/>
              </a:rPr>
              <a:t>DIGITAL</a:t>
            </a:r>
            <a:endParaRPr sz="2300">
              <a:latin typeface="Trebuchet MS"/>
              <a:cs typeface="Trebuchet MS"/>
            </a:endParaRPr>
          </a:p>
          <a:p>
            <a:pPr marL="462915" marR="473075" algn="ctr">
              <a:lnSpc>
                <a:spcPts val="3210"/>
              </a:lnSpc>
              <a:spcBef>
                <a:spcPts val="105"/>
              </a:spcBef>
            </a:pPr>
            <a:r>
              <a:rPr sz="2300" dirty="0">
                <a:solidFill>
                  <a:srgbClr val="FDFAFA"/>
                </a:solidFill>
                <a:latin typeface="Trebuchet MS"/>
                <a:cs typeface="Trebuchet MS"/>
              </a:rPr>
              <a:t>TRANSFORMATION</a:t>
            </a:r>
            <a:r>
              <a:rPr sz="2300" spc="20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2300" spc="-40" dirty="0">
                <a:solidFill>
                  <a:srgbClr val="FDFAFA"/>
                </a:solidFill>
                <a:latin typeface="Trebuchet MS"/>
                <a:cs typeface="Trebuchet MS"/>
              </a:rPr>
              <a:t>AND </a:t>
            </a:r>
            <a:r>
              <a:rPr sz="2300" spc="-25" dirty="0">
                <a:solidFill>
                  <a:srgbClr val="FDFAFA"/>
                </a:solidFill>
                <a:latin typeface="Trebuchet MS"/>
                <a:cs typeface="Trebuchet MS"/>
              </a:rPr>
              <a:t>FUTURE</a:t>
            </a:r>
            <a:r>
              <a:rPr sz="230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DFAFA"/>
                </a:solidFill>
                <a:latin typeface="Trebuchet MS"/>
                <a:cs typeface="Trebuchet MS"/>
              </a:rPr>
              <a:t>OUTLOOK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404</Words>
  <Application>Microsoft Office PowerPoint</Application>
  <PresentationFormat>Custom</PresentationFormat>
  <Paragraphs>81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EASY WAY</vt:lpstr>
      <vt:lpstr>CONTENT</vt:lpstr>
      <vt:lpstr>ABOUT US</vt:lpstr>
      <vt:lpstr>OUR TEAM</vt:lpstr>
      <vt:lpstr>GOALS AND OBJECTIVES</vt:lpstr>
      <vt:lpstr>VALUES</vt:lpstr>
      <vt:lpstr>SYSTEM REQUIREMENT</vt:lpstr>
      <vt:lpstr>Slide 8</vt:lpstr>
      <vt:lpstr>STRATEGIES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>Anshu Rajput</dc:creator>
  <cp:keywords>DAGBhm3nrfY,BAFzjud4VrA</cp:keywords>
  <cp:lastModifiedBy>Anshu Rajput84</cp:lastModifiedBy>
  <cp:revision>3</cp:revision>
  <dcterms:created xsi:type="dcterms:W3CDTF">2024-04-05T07:11:01Z</dcterms:created>
  <dcterms:modified xsi:type="dcterms:W3CDTF">2024-04-07T18:50:15Z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2024-04-05T00:00:00Z</vt:filetime>
  </property>
  <property fmtid="{D5CDD505-2E9C-101B-9397-08002B2CF9AE}" pid="5" name="Producer">
    <vt:lpwstr>Canva</vt:lpwstr>
  </property>
</Properties>
</file>